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56.png" ContentType="image/png"/>
  <Override PartName="/ppt/media/image31.png" ContentType="image/png"/>
  <Override PartName="/ppt/media/image1.png" ContentType="image/png"/>
  <Override PartName="/ppt/media/image40.png" ContentType="image/png"/>
  <Override PartName="/ppt/media/image24.png" ContentType="image/png"/>
  <Override PartName="/ppt/media/image58.png" ContentType="image/png"/>
  <Override PartName="/ppt/media/image33.png" ContentType="image/png"/>
  <Override PartName="/ppt/media/image17.png" ContentType="image/png"/>
  <Override PartName="/ppt/media/image3.png" ContentType="image/png"/>
  <Override PartName="/ppt/media/image42.png" ContentType="image/png"/>
  <Override PartName="/ppt/media/image26.png" ContentType="image/png"/>
  <Override PartName="/ppt/media/image51.png" ContentType="image/png"/>
  <Override PartName="/ppt/media/image35.png" ContentType="image/png"/>
  <Override PartName="/ppt/media/image10.png" ContentType="image/png"/>
  <Override PartName="/ppt/media/image19.png" ContentType="image/png"/>
  <Override PartName="/ppt/media/image60.png" ContentType="image/png"/>
  <Override PartName="/ppt/media/image5.png" ContentType="image/png"/>
  <Override PartName="/ppt/media/image44.png" ContentType="image/png"/>
  <Override PartName="/ppt/media/image28.png" ContentType="image/png"/>
  <Override PartName="/ppt/media/image14.jpeg" ContentType="image/jpeg"/>
  <Override PartName="/ppt/media/image47.jpeg" ContentType="image/jpeg"/>
  <Override PartName="/ppt/media/image53.png" ContentType="image/png"/>
  <Override PartName="/ppt/media/image37.png" ContentType="image/png"/>
  <Override PartName="/ppt/media/image12.png" ContentType="image/png"/>
  <Override PartName="/ppt/media/image62.png" ContentType="image/png"/>
  <Override PartName="/ppt/media/image7.png" ContentType="image/png"/>
  <Override PartName="/ppt/media/image46.png" ContentType="image/png"/>
  <Override PartName="/ppt/media/image21.png" ContentType="image/png"/>
  <Override PartName="/ppt/media/image55.png" ContentType="image/png"/>
  <Override PartName="/ppt/media/image30.png" ContentType="image/png"/>
  <Override PartName="/ppt/media/image39.png" ContentType="image/png"/>
  <Override PartName="/ppt/media/image64.png" ContentType="image/png"/>
  <Override PartName="/ppt/media/image9.png" ContentType="image/png"/>
  <Override PartName="/ppt/media/image23.png" ContentType="image/png"/>
  <Override PartName="/ppt/media/image16.jpeg" ContentType="image/jpeg"/>
  <Override PartName="/ppt/media/image49.jpeg" ContentType="image/jpeg"/>
  <Override PartName="/ppt/media/image57.png" ContentType="image/png"/>
  <Override PartName="/ppt/media/image32.png" ContentType="image/png"/>
  <Override PartName="/ppt/media/image2.png" ContentType="image/png"/>
  <Override PartName="/ppt/media/image41.png" ContentType="image/png"/>
  <Override PartName="/ppt/media/image25.png" ContentType="image/png"/>
  <Override PartName="/ppt/media/image50.png" ContentType="image/png"/>
  <Override PartName="/ppt/media/image59.png" ContentType="image/png"/>
  <Override PartName="/ppt/media/image34.png" ContentType="image/png"/>
  <Override PartName="/ppt/media/image18.png" ContentType="image/png"/>
  <Override PartName="/ppt/media/image13.jpeg" ContentType="image/jpeg"/>
  <Override PartName="/ppt/media/image4.png" ContentType="image/png"/>
  <Override PartName="/ppt/media/image43.png" ContentType="image/png"/>
  <Override PartName="/ppt/media/image27.png" ContentType="image/png"/>
  <Override PartName="/ppt/media/image52.png" ContentType="image/png"/>
  <Override PartName="/ppt/media/image11.png" ContentType="image/png"/>
  <Override PartName="/ppt/media/image8.jpeg" ContentType="image/jpeg"/>
  <Override PartName="/ppt/media/image36.png" ContentType="image/png"/>
  <Override PartName="/ppt/media/image61.png" ContentType="image/png"/>
  <Override PartName="/ppt/media/image6.png" ContentType="image/png"/>
  <Override PartName="/ppt/media/image20.png" ContentType="image/png"/>
  <Override PartName="/ppt/media/image45.png" ContentType="image/png"/>
  <Override PartName="/ppt/media/image29.png" ContentType="image/png"/>
  <Override PartName="/ppt/media/image54.png" ContentType="image/png"/>
  <Override PartName="/ppt/media/image38.png" ContentType="image/png"/>
  <Override PartName="/ppt/media/image15.jpeg" ContentType="image/jpeg"/>
  <Override PartName="/ppt/media/image48.jpeg" ContentType="image/jpeg"/>
  <Override PartName="/ppt/media/image63.png" ContentType="image/png"/>
  <Override PartName="/ppt/media/image22.jpeg" ContentType="image/jpeg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6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9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81.xml" ContentType="application/vnd.openxmlformats-officedocument.presentationml.slide+xml"/>
  <Override PartName="/ppt/slides/slide15.xml" ContentType="application/vnd.openxmlformats-officedocument.presentationml.slide+xml"/>
  <Override PartName="/ppt/slides/slide5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.xml" ContentType="application/vnd.openxmlformats-officedocument.presentationml.slide+xml"/>
  <Override PartName="/ppt/slides/slide67.xml" ContentType="application/vnd.openxmlformats-officedocument.presentationml.slide+xml"/>
  <Override PartName="/ppt/slides/slide8.xml" ContentType="application/vnd.openxmlformats-officedocument.presentationml.slide+xml"/>
  <Override PartName="/ppt/slides/slide31.xml" ContentType="application/vnd.openxmlformats-officedocument.presentationml.slide+xml"/>
  <Override PartName="/ppt/slides/slide38.xml" ContentType="application/vnd.openxmlformats-officedocument.presentationml.slide+xml"/>
  <Override PartName="/ppt/slides/slide75.xml" ContentType="application/vnd.openxmlformats-officedocument.presentationml.slide+xml"/>
  <Override PartName="/ppt/slides/slide46.xml" ContentType="application/vnd.openxmlformats-officedocument.presentationml.slide+xml"/>
  <Override PartName="/ppt/slides/slide83.xml" ContentType="application/vnd.openxmlformats-officedocument.presentationml.slide+xml"/>
  <Override PartName="/ppt/slides/slide10.xml" ContentType="application/vnd.openxmlformats-officedocument.presentationml.slide+xml"/>
  <Override PartName="/ppt/slides/slide17.xml" ContentType="application/vnd.openxmlformats-officedocument.presentationml.slide+xml"/>
  <Override PartName="/ppt/slides/slide54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3.xml" ContentType="application/vnd.openxmlformats-officedocument.presentationml.slide+xml"/>
  <Override PartName="/ppt/slides/slide69.xml" ContentType="application/vnd.openxmlformats-officedocument.presentationml.slide+xml"/>
  <Override PartName="/ppt/slides/slide33.xml" ContentType="application/vnd.openxmlformats-officedocument.presentationml.slide+xml"/>
  <Override PartName="/ppt/slides/slide70.xml" ContentType="application/vnd.openxmlformats-officedocument.presentationml.slide+xml"/>
  <Override PartName="/ppt/slides/slide77.xml" ContentType="application/vnd.openxmlformats-officedocument.presentationml.slide+xml"/>
  <Override PartName="/ppt/slides/slide41.xml" ContentType="application/vnd.openxmlformats-officedocument.presentationml.slide+xml"/>
  <Override PartName="/ppt/slides/slide48.xml" ContentType="application/vnd.openxmlformats-officedocument.presentationml.slide+xml"/>
  <Override PartName="/ppt/slides/slide85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5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5.xml" ContentType="application/vnd.openxmlformats-officedocument.presentationml.slide+xml"/>
  <Override PartName="/ppt/slides/slide35.xml" ContentType="application/vnd.openxmlformats-officedocument.presentationml.slide+xml"/>
  <Override PartName="/ppt/slides/slide72.xml" ContentType="application/vnd.openxmlformats-officedocument.presentationml.slide+xml"/>
  <Override PartName="/ppt/slides/slide79.xml" ContentType="application/vnd.openxmlformats-officedocument.presentationml.slide+xml"/>
  <Override PartName="/ppt/slides/slide43.xml" ContentType="application/vnd.openxmlformats-officedocument.presentationml.slide+xml"/>
  <Override PartName="/ppt/slides/slide80.xml" ContentType="application/vnd.openxmlformats-officedocument.presentationml.slide+xml"/>
  <Override PartName="/ppt/slides/slide87.xml" ContentType="application/vnd.openxmlformats-officedocument.presentationml.slide+xml"/>
  <Override PartName="/ppt/slides/slide14.xml" ContentType="application/vnd.openxmlformats-officedocument.presentationml.slide+xml"/>
  <Override PartName="/ppt/slides/slide5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30.xml" ContentType="application/vnd.openxmlformats-officedocument.presentationml.slide+xml"/>
  <Override PartName="/ppt/slides/slide37.xml" ContentType="application/vnd.openxmlformats-officedocument.presentationml.slide+xml"/>
  <Override PartName="/ppt/slides/slide74.xml" ContentType="application/vnd.openxmlformats-officedocument.presentationml.slide+xml"/>
  <Override PartName="/ppt/slides/slide45.xml" ContentType="application/vnd.openxmlformats-officedocument.presentationml.slide+xml"/>
  <Override PartName="/ppt/slides/slide82.xml" ContentType="application/vnd.openxmlformats-officedocument.presentationml.slide+xml"/>
  <Override PartName="/ppt/slides/slide16.xml" ContentType="application/vnd.openxmlformats-officedocument.presentationml.slide+xml"/>
  <Override PartName="/ppt/slides/slide53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2.xml" ContentType="application/vnd.openxmlformats-officedocument.presentationml.slide+xml"/>
  <Override PartName="/ppt/slides/slide68.xml" ContentType="application/vnd.openxmlformats-officedocument.presentationml.slide+xml"/>
  <Override PartName="/ppt/slides/slide9.xml" ContentType="application/vnd.openxmlformats-officedocument.presentationml.slide+xml"/>
  <Override PartName="/ppt/slides/slide32.xml" ContentType="application/vnd.openxmlformats-officedocument.presentationml.slide+xml"/>
  <Override PartName="/ppt/slides/slide39.xml" ContentType="application/vnd.openxmlformats-officedocument.presentationml.slide+xml"/>
  <Override PartName="/ppt/slides/slide76.xml" ContentType="application/vnd.openxmlformats-officedocument.presentationml.slide+xml"/>
  <Override PartName="/ppt/slides/slide40.xml" ContentType="application/vnd.openxmlformats-officedocument.presentationml.slide+xml"/>
  <Override PartName="/ppt/slides/slide47.xml" ContentType="application/vnd.openxmlformats-officedocument.presentationml.slide+xml"/>
  <Override PartName="/ppt/slides/slide84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55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4.xml" ContentType="application/vnd.openxmlformats-officedocument.presentationml.slide+xml"/>
  <Override PartName="/ppt/slides/slide34.xml" ContentType="application/vnd.openxmlformats-officedocument.presentationml.slide+xml"/>
  <Override PartName="/ppt/slides/slide71.xml" ContentType="application/vnd.openxmlformats-officedocument.presentationml.slide+xml"/>
  <Override PartName="/ppt/slides/slide78.xml" ContentType="application/vnd.openxmlformats-officedocument.presentationml.slide+xml"/>
  <Override PartName="/ppt/slides/slide42.xml" ContentType="application/vnd.openxmlformats-officedocument.presentationml.slide+xml"/>
  <Override PartName="/ppt/slides/slide49.xml" ContentType="application/vnd.openxmlformats-officedocument.presentationml.slide+xml"/>
  <Override PartName="/ppt/slides/slide86.xml" ContentType="application/vnd.openxmlformats-officedocument.presentationml.slide+xml"/>
  <Override PartName="/ppt/slides/slide13.xml" ContentType="application/vnd.openxmlformats-officedocument.presentationml.slide+xml"/>
  <Override PartName="/ppt/slides/slide50.xml" ContentType="application/vnd.openxmlformats-officedocument.presentationml.slide+xml"/>
  <Override PartName="/ppt/slides/_rels/slide52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18.xml.rels" ContentType="application/vnd.openxmlformats-package.relationships+xml"/>
  <Override PartName="/ppt/slides/_rels/slide73.xml.rels" ContentType="application/vnd.openxmlformats-package.relationships+xml"/>
  <Override PartName="/ppt/slides/_rels/slide21.xml.rels" ContentType="application/vnd.openxmlformats-package.relationships+xml"/>
  <Override PartName="/ppt/slides/_rels/slide54.xml.rels" ContentType="application/vnd.openxmlformats-package.relationships+xml"/>
  <Override PartName="/ppt/slides/_rels/slide39.xml.rels" ContentType="application/vnd.openxmlformats-package.relationships+xml"/>
  <Override PartName="/ppt/slides/_rels/slide75.xml.rels" ContentType="application/vnd.openxmlformats-package.relationships+xml"/>
  <Override PartName="/ppt/slides/_rels/slide23.xml.rels" ContentType="application/vnd.openxmlformats-package.relationships+xml"/>
  <Override PartName="/ppt/slides/_rels/slide56.xml.rels" ContentType="application/vnd.openxmlformats-package.relationships+xml"/>
  <Override PartName="/ppt/slides/_rels/slide40.xml.rels" ContentType="application/vnd.openxmlformats-package.relationships+xml"/>
  <Override PartName="/ppt/slides/_rels/slide25.xml.rels" ContentType="application/vnd.openxmlformats-package.relationships+xml"/>
  <Override PartName="/ppt/slides/_rels/slide58.xml.rels" ContentType="application/vnd.openxmlformats-package.relationships+xml"/>
  <Override PartName="/ppt/slides/_rels/slide61.xml.rels" ContentType="application/vnd.openxmlformats-package.relationships+xml"/>
  <Override PartName="/ppt/slides/_rels/slide42.xml.rels" ContentType="application/vnd.openxmlformats-package.relationships+xml"/>
  <Override PartName="/ppt/slides/_rels/slide2.xml.rels" ContentType="application/vnd.openxmlformats-package.relationships+xml"/>
  <Override PartName="/ppt/slides/_rels/slide63.xml.rels" ContentType="application/vnd.openxmlformats-package.relationships+xml"/>
  <Override PartName="/ppt/slides/_rels/slide11.xml.rels" ContentType="application/vnd.openxmlformats-package.relationships+xml"/>
  <Override PartName="/ppt/slides/_rels/slide44.xml.rels" ContentType="application/vnd.openxmlformats-package.relationships+xml"/>
  <Override PartName="/ppt/slides/_rels/slide77.xml.rels" ContentType="application/vnd.openxmlformats-package.relationships+xml"/>
  <Override PartName="/ppt/slides/_rels/slide80.xml.rels" ContentType="application/vnd.openxmlformats-package.relationships+xml"/>
  <Override PartName="/ppt/slides/_rels/slide13.xml.rels" ContentType="application/vnd.openxmlformats-package.relationships+xml"/>
  <Override PartName="/ppt/slides/_rels/slide46.xml.rels" ContentType="application/vnd.openxmlformats-package.relationships+xml"/>
  <Override PartName="/ppt/slides/_rels/slide79.xml.rels" ContentType="application/vnd.openxmlformats-package.relationships+xml"/>
  <Override PartName="/ppt/slides/_rels/slide27.xml.rels" ContentType="application/vnd.openxmlformats-package.relationships+xml"/>
  <Override PartName="/ppt/slides/_rels/slide82.xml.rels" ContentType="application/vnd.openxmlformats-package.relationships+xml"/>
  <Override PartName="/ppt/slides/_rels/slide30.xml.rels" ContentType="application/vnd.openxmlformats-package.relationships+xml"/>
  <Override PartName="/ppt/slides/_rels/slide48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84.xml.rels" ContentType="application/vnd.openxmlformats-package.relationships+xml"/>
  <Override PartName="/ppt/slides/_rels/slide32.xml.rels" ContentType="application/vnd.openxmlformats-package.relationships+xml"/>
  <Override PartName="/ppt/slides/_rels/slide4.xml.rels" ContentType="application/vnd.openxmlformats-package.relationships+xml"/>
  <Override PartName="/ppt/slides/_rels/slide65.xml.rels" ContentType="application/vnd.openxmlformats-package.relationships+xml"/>
  <Override PartName="/ppt/slides/_rels/slide86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67.xml.rels" ContentType="application/vnd.openxmlformats-package.relationships+xml"/>
  <Override PartName="/ppt/slides/_rels/slide15.xml.rels" ContentType="application/vnd.openxmlformats-package.relationships+xml"/>
  <Override PartName="/ppt/slides/_rels/slide70.xml.rels" ContentType="application/vnd.openxmlformats-package.relationships+xml"/>
  <Override PartName="/ppt/slides/_rels/slide36.xml.rels" ContentType="application/vnd.openxmlformats-package.relationships+xml"/>
  <Override PartName="/ppt/slides/_rels/slide8.xml.rels" ContentType="application/vnd.openxmlformats-package.relationships+xml"/>
  <Override PartName="/ppt/slides/_rels/slide69.xml.rels" ContentType="application/vnd.openxmlformats-package.relationships+xml"/>
  <Override PartName="/ppt/slides/_rels/slide17.xml.rels" ContentType="application/vnd.openxmlformats-package.relationships+xml"/>
  <Override PartName="/ppt/slides/_rels/slide72.xml.rels" ContentType="application/vnd.openxmlformats-package.relationships+xml"/>
  <Override PartName="/ppt/slides/_rels/slide20.xml.rels" ContentType="application/vnd.openxmlformats-package.relationships+xml"/>
  <Override PartName="/ppt/slides/_rels/slide5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74.xml.rels" ContentType="application/vnd.openxmlformats-package.relationships+xml"/>
  <Override PartName="/ppt/slides/_rels/slide22.xml.rels" ContentType="application/vnd.openxmlformats-package.relationships+xml"/>
  <Override PartName="/ppt/slides/_rels/slide55.xml.rels" ContentType="application/vnd.openxmlformats-package.relationships+xml"/>
  <Override PartName="/ppt/slides/_rels/slide76.xml.rels" ContentType="application/vnd.openxmlformats-package.relationships+xml"/>
  <Override PartName="/ppt/slides/_rels/slide24.xml.rels" ContentType="application/vnd.openxmlformats-package.relationships+xml"/>
  <Override PartName="/ppt/slides/_rels/slide57.xml.rels" ContentType="application/vnd.openxmlformats-package.relationships+xml"/>
  <Override PartName="/ppt/slides/_rels/slide60.xml.rels" ContentType="application/vnd.openxmlformats-package.relationships+xml"/>
  <Override PartName="/ppt/slides/_rels/slide41.xml.rels" ContentType="application/vnd.openxmlformats-package.relationships+xml"/>
  <Override PartName="/ppt/slides/_rels/slide26.xml.rels" ContentType="application/vnd.openxmlformats-package.relationships+xml"/>
  <Override PartName="/ppt/slides/_rels/slide59.xml.rels" ContentType="application/vnd.openxmlformats-package.relationships+xml"/>
  <Override PartName="/ppt/slides/_rels/slide1.xml.rels" ContentType="application/vnd.openxmlformats-package.relationships+xml"/>
  <Override PartName="/ppt/slides/_rels/slide62.xml.rels" ContentType="application/vnd.openxmlformats-package.relationships+xml"/>
  <Override PartName="/ppt/slides/_rels/slide10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64.xml.rels" ContentType="application/vnd.openxmlformats-package.relationships+xml"/>
  <Override PartName="/ppt/slides/_rels/slide12.xml.rels" ContentType="application/vnd.openxmlformats-package.relationships+xml"/>
  <Override PartName="/ppt/slides/_rels/slide45.xml.rels" ContentType="application/vnd.openxmlformats-package.relationships+xml"/>
  <Override PartName="/ppt/slides/_rels/slide78.xml.rels" ContentType="application/vnd.openxmlformats-package.relationships+xml"/>
  <Override PartName="/ppt/slides/_rels/slide81.xml.rels" ContentType="application/vnd.openxmlformats-package.relationships+xml"/>
  <Override PartName="/ppt/slides/_rels/slide47.xml.rels" ContentType="application/vnd.openxmlformats-package.relationships+xml"/>
  <Override PartName="/ppt/slides/_rels/slide28.xml.rels" ContentType="application/vnd.openxmlformats-package.relationships+xml"/>
  <Override PartName="/ppt/slides/_rels/slide50.xml.rels" ContentType="application/vnd.openxmlformats-package.relationships+xml"/>
  <Override PartName="/ppt/slides/_rels/slide83.xml.rels" ContentType="application/vnd.openxmlformats-package.relationships+xml"/>
  <Override PartName="/ppt/slides/_rels/slide31.xml.rels" ContentType="application/vnd.openxmlformats-package.relationships+xml"/>
  <Override PartName="/ppt/slides/_rels/slide49.xml.rels" ContentType="application/vnd.openxmlformats-package.relationships+xml"/>
  <Override PartName="/ppt/slides/_rels/slide85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66.xml.rels" ContentType="application/vnd.openxmlformats-package.relationships+xml"/>
  <Override PartName="/ppt/slides/_rels/slide14.xml.rels" ContentType="application/vnd.openxmlformats-package.relationships+xml"/>
  <Override PartName="/ppt/slides/_rels/slide87.xml.rels" ContentType="application/vnd.openxmlformats-package.relationships+xml"/>
  <Override PartName="/ppt/slides/_rels/slide35.xml.rels" ContentType="application/vnd.openxmlformats-package.relationships+xml"/>
  <Override PartName="/ppt/slides/_rels/slide7.xml.rels" ContentType="application/vnd.openxmlformats-package.relationships+xml"/>
  <Override PartName="/ppt/slides/_rels/slide68.xml.rels" ContentType="application/vnd.openxmlformats-package.relationships+xml"/>
  <Override PartName="/ppt/slides/_rels/slide16.xml.rels" ContentType="application/vnd.openxmlformats-package.relationships+xml"/>
  <Override PartName="/ppt/slides/_rels/slide71.xml.rels" ContentType="application/vnd.openxmlformats-package.relationships+xml"/>
  <Override PartName="/ppt/slides/slide5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5.xml" ContentType="application/vnd.openxmlformats-officedocument.presentationml.slide+xml"/>
  <Override PartName="/ppt/slides/slide6.xml" ContentType="application/vnd.openxmlformats-officedocument.presentationml.slide+xml"/>
  <Override PartName="/ppt/slides/slide36.xml" ContentType="application/vnd.openxmlformats-officedocument.presentationml.slide+xml"/>
  <Override PartName="/ppt/slides/slide73.xml" ContentType="application/vnd.openxmlformats-officedocument.presentationml.slide+xml"/>
  <Override PartName="/ppt/slides/slide44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145680"/>
            <a:ext cx="82292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352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35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567760" y="3145320"/>
            <a:ext cx="2226600" cy="1776600"/>
          </a:xfrm>
          <a:prstGeom prst="rect">
            <a:avLst/>
          </a:prstGeom>
          <a:ln>
            <a:noFill/>
          </a:ln>
        </p:spPr>
      </p:pic>
      <p:pic>
        <p:nvPicPr>
          <p:cNvPr descr="" id="36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351440" y="3145320"/>
            <a:ext cx="2226600" cy="17766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725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47196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725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352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145680"/>
            <a:ext cx="822852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145680"/>
            <a:ext cx="82292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352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72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567760" y="3145320"/>
            <a:ext cx="2226600" cy="1776600"/>
          </a:xfrm>
          <a:prstGeom prst="rect">
            <a:avLst/>
          </a:prstGeom>
          <a:ln>
            <a:noFill/>
          </a:ln>
        </p:spPr>
      </p:pic>
      <p:pic>
        <p:nvPicPr>
          <p:cNvPr descr="" id="73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351440" y="3145320"/>
            <a:ext cx="2226600" cy="17766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725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47196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20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352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145680"/>
            <a:ext cx="822852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145680"/>
            <a:ext cx="82292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352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5720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110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567760" y="3145320"/>
            <a:ext cx="2226600" cy="1776600"/>
          </a:xfrm>
          <a:prstGeom prst="rect">
            <a:avLst/>
          </a:prstGeom>
          <a:ln>
            <a:noFill/>
          </a:ln>
        </p:spPr>
      </p:pic>
      <p:pic>
        <p:nvPicPr>
          <p:cNvPr descr="" id="111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351440" y="3145320"/>
            <a:ext cx="2226600" cy="17766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47196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352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145680"/>
            <a:ext cx="822852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560"/>
          </a:xfrm>
          <a:prstGeom prst="rect">
            <a:avLst/>
          </a:prstGeom>
        </p:spPr>
        <p:txBody>
          <a:bodyPr anchor="b" bIns="91440" tIns="91440"/>
          <a:p>
            <a:r>
              <a:rPr lang="en-US"/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anchor="ctr" bIns="91440" tIns="91440"/>
          <a:p>
            <a:pPr>
              <a:lnSpc>
                <a:spcPct val="100000"/>
              </a:lnSpc>
            </a:pPr>
            <a:fld id="{DA5C109E-DB05-4274-80F2-76E8574980AD}" type="slidenum">
              <a:rPr lang="en-US" sz="1300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r>
              <a:rPr lang="en-US"/>
              <a:t>Click to edit the title text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anchor="ctr" bIns="91440" tIns="91440"/>
          <a:p>
            <a:pPr>
              <a:lnSpc>
                <a:spcPct val="100000"/>
              </a:lnSpc>
            </a:pPr>
            <a:fld id="{AA54A1ED-8E14-4FC2-929D-4E6D485C1BE9}" type="slidenum">
              <a:rPr lang="en-US" sz="1300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r>
              <a:rPr lang="en-US"/>
              <a:t>Click to edit the title text format</a:t>
            </a:r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3994200" cy="3725280"/>
          </a:xfrm>
          <a:prstGeom prst="rect">
            <a:avLst/>
          </a:prstGeom>
        </p:spPr>
        <p:txBody>
          <a:bodyPr bIns="91440" tIns="91440"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92240" y="1200240"/>
            <a:ext cx="3994200" cy="3725280"/>
          </a:xfrm>
          <a:prstGeom prst="rect">
            <a:avLst/>
          </a:prstGeom>
        </p:spPr>
        <p:txBody>
          <a:bodyPr bIns="91440" tIns="91440"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sldNum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anchor="ctr" bIns="91440" tIns="91440"/>
          <a:p>
            <a:pPr>
              <a:lnSpc>
                <a:spcPct val="100000"/>
              </a:lnSpc>
            </a:pPr>
            <a:fld id="{BC5A527E-C9BE-427A-927D-E7C2108DF01B}" type="slidenum">
              <a:rPr lang="en-US" sz="1300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hyperlink" Target="http://commons.wikimedia.org/w/index.php?title=User:Ohadinbar&amp;action=edit&amp;redlink=1" TargetMode="External"/><Relationship Id="rId3" Type="http://schemas.openxmlformats.org/officeDocument/2006/relationships/slideLayout" Target="../slideLayouts/slideLayout2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5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12" name="Shape 3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040" y="261000"/>
            <a:ext cx="6991560" cy="462132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20" name="Shape 74"/>
          <p:cNvPicPr/>
          <p:nvPr/>
        </p:nvPicPr>
        <p:blipFill>
          <a:blip r:embed="rId1"/>
          <a:stretch>
            <a:fillRect/>
          </a:stretch>
        </p:blipFill>
        <p:spPr>
          <a:xfrm>
            <a:off x="2309760" y="309600"/>
            <a:ext cx="4524120" cy="452412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Soldering Class!</a:t>
            </a:r>
            <a:endParaRPr/>
          </a:p>
        </p:txBody>
      </p:sp>
      <p:pic>
        <p:nvPicPr>
          <p:cNvPr descr="" id="122" name="Shape 80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2178360"/>
            <a:ext cx="1904760" cy="1904760"/>
          </a:xfrm>
          <a:prstGeom prst="rect">
            <a:avLst/>
          </a:prstGeom>
          <a:ln>
            <a:noFill/>
          </a:ln>
        </p:spPr>
      </p:pic>
      <p:pic>
        <p:nvPicPr>
          <p:cNvPr descr="" id="123" name="Shape 81"/>
          <p:cNvPicPr/>
          <p:nvPr/>
        </p:nvPicPr>
        <p:blipFill>
          <a:blip r:embed="rId2"/>
          <a:stretch>
            <a:fillRect/>
          </a:stretch>
        </p:blipFill>
        <p:spPr>
          <a:xfrm>
            <a:off x="3619440" y="2178360"/>
            <a:ext cx="1904760" cy="1904760"/>
          </a:xfrm>
          <a:prstGeom prst="rect">
            <a:avLst/>
          </a:prstGeom>
          <a:ln>
            <a:noFill/>
          </a:ln>
        </p:spPr>
      </p:pic>
      <p:pic>
        <p:nvPicPr>
          <p:cNvPr descr="" id="124" name="Shape 82"/>
          <p:cNvPicPr/>
          <p:nvPr/>
        </p:nvPicPr>
        <p:blipFill>
          <a:blip r:embed="rId3"/>
          <a:stretch>
            <a:fillRect/>
          </a:stretch>
        </p:blipFill>
        <p:spPr>
          <a:xfrm>
            <a:off x="6781680" y="2178360"/>
            <a:ext cx="1904760" cy="190476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25" name="Shape 87"/>
          <p:cNvPicPr/>
          <p:nvPr/>
        </p:nvPicPr>
        <p:blipFill>
          <a:blip r:embed="rId1"/>
          <a:stretch>
            <a:fillRect/>
          </a:stretch>
        </p:blipFill>
        <p:spPr>
          <a:xfrm>
            <a:off x="2523960" y="414360"/>
            <a:ext cx="4095360" cy="431460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26" name="Shape 92"/>
          <p:cNvPicPr/>
          <p:nvPr/>
        </p:nvPicPr>
        <p:blipFill>
          <a:blip r:embed="rId1"/>
          <a:stretch>
            <a:fillRect/>
          </a:stretch>
        </p:blipFill>
        <p:spPr>
          <a:xfrm>
            <a:off x="3900240" y="642240"/>
            <a:ext cx="4649040" cy="385884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276480" y="595440"/>
            <a:ext cx="3542040" cy="294660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</a:rPr>
              <a:t>Why?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Better at designing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Work with techs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Sweet skill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371960" y="2169000"/>
            <a:ext cx="6399720" cy="80532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Get hands-on experience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749520" y="1991880"/>
            <a:ext cx="7772040" cy="1159560"/>
          </a:xfrm>
          <a:prstGeom prst="rect">
            <a:avLst/>
          </a:prstGeom>
        </p:spPr>
        <p:txBody>
          <a:bodyPr anchor="ctr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2. Computer-Aided Design</a:t>
            </a:r>
            <a:endParaRPr/>
          </a:p>
        </p:txBody>
      </p:sp>
    </p:spTree>
  </p:cSld>
  <p:timing>
    <p:tnLst>
      <p:par>
        <p:cTn dur="indefinite" id="5" nodeType="tmRoot" restart="never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30" name="Shape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1126080" y="1142640"/>
            <a:ext cx="3256200" cy="3262680"/>
          </a:xfrm>
          <a:prstGeom prst="rect">
            <a:avLst/>
          </a:prstGeom>
          <a:ln>
            <a:noFill/>
          </a:ln>
        </p:spPr>
      </p:pic>
      <p:pic>
        <p:nvPicPr>
          <p:cNvPr descr="" id="131" name="Shape 109"/>
          <p:cNvPicPr/>
          <p:nvPr/>
        </p:nvPicPr>
        <p:blipFill>
          <a:blip r:embed="rId2"/>
          <a:stretch>
            <a:fillRect/>
          </a:stretch>
        </p:blipFill>
        <p:spPr>
          <a:xfrm>
            <a:off x="4761360" y="1146240"/>
            <a:ext cx="3256200" cy="3256200"/>
          </a:xfrm>
          <a:prstGeom prst="rect">
            <a:avLst/>
          </a:prstGeom>
          <a:ln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1352880" y="450000"/>
            <a:ext cx="2802240" cy="6922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PCB Layout</a:t>
            </a:r>
            <a:endParaRPr/>
          </a:p>
        </p:txBody>
      </p:sp>
      <p:sp>
        <p:nvSpPr>
          <p:cNvPr id="133" name="CustomShape 2"/>
          <p:cNvSpPr/>
          <p:nvPr/>
        </p:nvSpPr>
        <p:spPr>
          <a:xfrm>
            <a:off x="4988520" y="450000"/>
            <a:ext cx="2802240" cy="6922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3D CAD</a:t>
            </a:r>
            <a:endParaRPr/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Free PCB CAD Programs</a:t>
            </a:r>
            <a:endParaRPr/>
          </a:p>
        </p:txBody>
      </p:sp>
      <p:sp>
        <p:nvSpPr>
          <p:cNvPr id="135" name="TextShape 2"/>
          <p:cNvSpPr txBox="1"/>
          <p:nvPr/>
        </p:nvSpPr>
        <p:spPr>
          <a:xfrm>
            <a:off x="4530960" y="1976760"/>
            <a:ext cx="1353240" cy="195156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EAGLE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KiCad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136" name="Shape 118"/>
          <p:cNvPicPr/>
          <p:nvPr/>
        </p:nvPicPr>
        <p:blipFill>
          <a:blip r:embed="rId1"/>
          <a:stretch>
            <a:fillRect/>
          </a:stretch>
        </p:blipFill>
        <p:spPr>
          <a:xfrm>
            <a:off x="3259440" y="1824480"/>
            <a:ext cx="840240" cy="857160"/>
          </a:xfrm>
          <a:prstGeom prst="rect">
            <a:avLst/>
          </a:prstGeom>
          <a:ln>
            <a:noFill/>
          </a:ln>
        </p:spPr>
      </p:pic>
      <p:pic>
        <p:nvPicPr>
          <p:cNvPr descr="" id="137" name="Shape 119"/>
          <p:cNvPicPr/>
          <p:nvPr/>
        </p:nvPicPr>
        <p:blipFill>
          <a:blip r:embed="rId2"/>
          <a:stretch>
            <a:fillRect/>
          </a:stretch>
        </p:blipFill>
        <p:spPr>
          <a:xfrm>
            <a:off x="3307680" y="3063960"/>
            <a:ext cx="743760" cy="85716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Small Batch PCB Ordering</a:t>
            </a:r>
            <a:endParaRPr/>
          </a:p>
        </p:txBody>
      </p:sp>
      <p:sp>
        <p:nvSpPr>
          <p:cNvPr id="139" name="TextShape 2"/>
          <p:cNvSpPr txBox="1"/>
          <p:nvPr/>
        </p:nvSpPr>
        <p:spPr>
          <a:xfrm>
            <a:off x="623880" y="1831320"/>
            <a:ext cx="3482280" cy="1965960"/>
          </a:xfrm>
          <a:prstGeom prst="rect">
            <a:avLst/>
          </a:prstGeom>
        </p:spPr>
        <p:txBody>
          <a:bodyPr bIns="91440" tIns="91440"/>
          <a:p>
            <a:pPr algn="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OSH Park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ITEAD Studio</a:t>
            </a:r>
            <a:endParaRPr/>
          </a:p>
        </p:txBody>
      </p:sp>
      <p:pic>
        <p:nvPicPr>
          <p:cNvPr descr="" id="140" name="Shape 126"/>
          <p:cNvPicPr/>
          <p:nvPr/>
        </p:nvPicPr>
        <p:blipFill>
          <a:blip r:embed="rId1"/>
          <a:stretch>
            <a:fillRect/>
          </a:stretch>
        </p:blipFill>
        <p:spPr>
          <a:xfrm>
            <a:off x="4719240" y="1423080"/>
            <a:ext cx="3710160" cy="278244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Free 3D CAD Programs</a:t>
            </a:r>
            <a:endParaRPr/>
          </a:p>
        </p:txBody>
      </p:sp>
      <p:sp>
        <p:nvSpPr>
          <p:cNvPr id="142" name="TextShape 2"/>
          <p:cNvSpPr txBox="1"/>
          <p:nvPr/>
        </p:nvSpPr>
        <p:spPr>
          <a:xfrm>
            <a:off x="5351400" y="1694160"/>
            <a:ext cx="2543040" cy="26830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Sketchup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Blender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OpenSCAD</a:t>
            </a:r>
            <a:endParaRPr/>
          </a:p>
        </p:txBody>
      </p:sp>
      <p:pic>
        <p:nvPicPr>
          <p:cNvPr descr="" id="143" name="Shape 133"/>
          <p:cNvPicPr/>
          <p:nvPr/>
        </p:nvPicPr>
        <p:blipFill>
          <a:blip r:embed="rId1"/>
          <a:stretch>
            <a:fillRect/>
          </a:stretch>
        </p:blipFill>
        <p:spPr>
          <a:xfrm>
            <a:off x="1249200" y="1558080"/>
            <a:ext cx="3714480" cy="2857320"/>
          </a:xfrm>
          <a:prstGeom prst="rect">
            <a:avLst/>
          </a:prstGeom>
          <a:ln>
            <a:noFill/>
          </a:ln>
        </p:spPr>
      </p:pic>
      <p:sp>
        <p:nvSpPr>
          <p:cNvPr id="144" name="CustomShape 3"/>
          <p:cNvSpPr/>
          <p:nvPr/>
        </p:nvSpPr>
        <p:spPr>
          <a:xfrm>
            <a:off x="2221200" y="4339440"/>
            <a:ext cx="2742480" cy="3520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r">
              <a:lnSpc>
                <a:spcPct val="100000"/>
              </a:lnSpc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</a:rPr>
              <a:t>pt.wikipedia.org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13" name="Shape 35"/>
          <p:cNvPicPr/>
          <p:nvPr/>
        </p:nvPicPr>
        <p:blipFill>
          <a:blip r:embed="rId1"/>
          <a:stretch>
            <a:fillRect/>
          </a:stretch>
        </p:blipFill>
        <p:spPr>
          <a:xfrm>
            <a:off x="1490760" y="261000"/>
            <a:ext cx="6161760" cy="462132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3D Printers</a:t>
            </a:r>
            <a:endParaRPr/>
          </a:p>
        </p:txBody>
      </p:sp>
      <p:pic>
        <p:nvPicPr>
          <p:cNvPr descr="" id="146" name="Shape 140"/>
          <p:cNvPicPr/>
          <p:nvPr/>
        </p:nvPicPr>
        <p:blipFill>
          <a:blip r:embed="rId1"/>
          <a:stretch>
            <a:fillRect/>
          </a:stretch>
        </p:blipFill>
        <p:spPr>
          <a:xfrm>
            <a:off x="858960" y="1307880"/>
            <a:ext cx="2800800" cy="2800800"/>
          </a:xfrm>
          <a:prstGeom prst="rect">
            <a:avLst/>
          </a:prstGeom>
          <a:ln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888120" y="4109040"/>
            <a:ext cx="2742480" cy="4762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LulzBot Mini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$1375</a:t>
            </a:r>
            <a:endParaRPr/>
          </a:p>
        </p:txBody>
      </p:sp>
      <p:pic>
        <p:nvPicPr>
          <p:cNvPr descr="" id="148" name="Shape 142"/>
          <p:cNvPicPr/>
          <p:nvPr/>
        </p:nvPicPr>
        <p:blipFill>
          <a:blip r:embed="rId2"/>
          <a:stretch>
            <a:fillRect/>
          </a:stretch>
        </p:blipFill>
        <p:spPr>
          <a:xfrm>
            <a:off x="4734000" y="1307880"/>
            <a:ext cx="3734280" cy="2800800"/>
          </a:xfrm>
          <a:prstGeom prst="rect">
            <a:avLst/>
          </a:prstGeom>
          <a:ln>
            <a:noFill/>
          </a:ln>
        </p:spPr>
      </p:pic>
      <p:sp>
        <p:nvSpPr>
          <p:cNvPr id="149" name="CustomShape 3"/>
          <p:cNvSpPr/>
          <p:nvPr/>
        </p:nvSpPr>
        <p:spPr>
          <a:xfrm>
            <a:off x="4587120" y="4109040"/>
            <a:ext cx="4028400" cy="4762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PrintrBot Simple Maker’s Kit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$350</a:t>
            </a:r>
            <a:endParaRPr/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3D Printing Services</a:t>
            </a:r>
            <a:endParaRPr/>
          </a:p>
        </p:txBody>
      </p:sp>
      <p:sp>
        <p:nvSpPr>
          <p:cNvPr id="151" name="TextShape 2"/>
          <p:cNvSpPr txBox="1"/>
          <p:nvPr/>
        </p:nvSpPr>
        <p:spPr>
          <a:xfrm>
            <a:off x="1554840" y="1888920"/>
            <a:ext cx="2835360" cy="1581120"/>
          </a:xfrm>
          <a:prstGeom prst="rect">
            <a:avLst/>
          </a:prstGeom>
        </p:spPr>
        <p:txBody>
          <a:bodyPr bIns="91440" tIns="91440"/>
          <a:p>
            <a:pPr algn="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</a:rPr>
              <a:t>Shapeways</a:t>
            </a:r>
            <a:endParaRPr/>
          </a:p>
          <a:p>
            <a:pPr algn="r"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</a:rPr>
              <a:t>Sculpteo</a:t>
            </a:r>
            <a:endParaRPr/>
          </a:p>
        </p:txBody>
      </p:sp>
      <p:pic>
        <p:nvPicPr>
          <p:cNvPr descr="" id="152" name="Shape 150"/>
          <p:cNvPicPr/>
          <p:nvPr/>
        </p:nvPicPr>
        <p:blipFill>
          <a:blip r:embed="rId1"/>
          <a:stretch>
            <a:fillRect/>
          </a:stretch>
        </p:blipFill>
        <p:spPr>
          <a:xfrm>
            <a:off x="5394960" y="1472760"/>
            <a:ext cx="2193840" cy="286740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5227920" y="4264200"/>
            <a:ext cx="2360880" cy="4762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r">
              <a:lnSpc>
                <a:spcPct val="100000"/>
              </a:lnSpc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</a:rPr>
              <a:t>shapeways.com</a:t>
            </a:r>
            <a:endParaRPr/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371960" y="2169000"/>
            <a:ext cx="6399720" cy="80532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Learn some form of CAD</a:t>
            </a:r>
            <a:endParaRPr/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749520" y="1991880"/>
            <a:ext cx="7772040" cy="1159560"/>
          </a:xfrm>
          <a:prstGeom prst="rect">
            <a:avLst/>
          </a:prstGeom>
        </p:spPr>
        <p:txBody>
          <a:bodyPr anchor="ctr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3. Programming</a:t>
            </a:r>
            <a:endParaRPr/>
          </a:p>
        </p:txBody>
      </p:sp>
    </p:spTree>
  </p:cSld>
  <p:timing>
    <p:tnLst>
      <p:par>
        <p:cTn dur="indefinite" id="7" nodeType="tmRoot" restart="never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371960" y="2177280"/>
            <a:ext cx="6399720" cy="78876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Engineering requires programming</a:t>
            </a:r>
            <a:endParaRPr/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57" name="Shape 171"/>
          <p:cNvPicPr/>
          <p:nvPr/>
        </p:nvPicPr>
        <p:blipFill>
          <a:blip r:embed="rId1"/>
          <a:stretch>
            <a:fillRect/>
          </a:stretch>
        </p:blipFill>
        <p:spPr>
          <a:xfrm>
            <a:off x="1365480" y="151560"/>
            <a:ext cx="6412320" cy="450576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5035680" y="4581360"/>
            <a:ext cx="2742480" cy="4762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r">
              <a:lnSpc>
                <a:spcPct val="100000"/>
              </a:lnSpc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</a:rPr>
              <a:t>www.codeeval.com</a:t>
            </a:r>
            <a:endParaRPr/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59" name="Shape 177"/>
          <p:cNvPicPr/>
          <p:nvPr/>
        </p:nvPicPr>
        <p:blipFill>
          <a:blip r:embed="rId1"/>
          <a:stretch>
            <a:fillRect/>
          </a:stretch>
        </p:blipFill>
        <p:spPr>
          <a:xfrm>
            <a:off x="2566440" y="1187640"/>
            <a:ext cx="4010760" cy="3603960"/>
          </a:xfrm>
          <a:prstGeom prst="rect">
            <a:avLst/>
          </a:prstGeom>
          <a:ln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1371960" y="382320"/>
            <a:ext cx="6399720" cy="64836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Your friend, MATLAB</a:t>
            </a:r>
            <a:endParaRPr/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61" name="Shape 183"/>
          <p:cNvPicPr/>
          <p:nvPr/>
        </p:nvPicPr>
        <p:blipFill>
          <a:blip r:embed="rId1"/>
          <a:stretch>
            <a:fillRect/>
          </a:stretch>
        </p:blipFill>
        <p:spPr>
          <a:xfrm>
            <a:off x="1006200" y="470160"/>
            <a:ext cx="5257800" cy="3939840"/>
          </a:xfrm>
          <a:prstGeom prst="rect">
            <a:avLst/>
          </a:prstGeom>
          <a:ln>
            <a:noFill/>
          </a:ln>
        </p:spPr>
      </p:pic>
      <p:sp>
        <p:nvSpPr>
          <p:cNvPr id="162" name="CustomShape 1"/>
          <p:cNvSpPr/>
          <p:nvPr/>
        </p:nvSpPr>
        <p:spPr>
          <a:xfrm>
            <a:off x="6597000" y="582120"/>
            <a:ext cx="1825920" cy="97056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guess what this is...</a:t>
            </a:r>
            <a:endParaRPr/>
          </a:p>
        </p:txBody>
      </p:sp>
      <p:sp>
        <p:nvSpPr>
          <p:cNvPr id="163" name="CustomShape 2"/>
          <p:cNvSpPr/>
          <p:nvPr/>
        </p:nvSpPr>
        <p:spPr>
          <a:xfrm flipH="1">
            <a:off x="5739840" y="1067400"/>
            <a:ext cx="856800" cy="335880"/>
          </a:xfrm>
          <a:prstGeom prst="straightConnector1">
            <a:avLst/>
          </a:prstGeom>
          <a:noFill/>
          <a:ln w="38160">
            <a:solidFill>
              <a:srgbClr val="ffff00"/>
            </a:solidFill>
            <a:round/>
            <a:tailEnd len="lg" type="triangle" w="lg"/>
          </a:ln>
        </p:spPr>
      </p:sp>
      <p:sp>
        <p:nvSpPr>
          <p:cNvPr id="164" name="CustomShape 3"/>
          <p:cNvSpPr/>
          <p:nvPr/>
        </p:nvSpPr>
        <p:spPr>
          <a:xfrm>
            <a:off x="3521520" y="4334400"/>
            <a:ext cx="2742480" cy="4762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r">
              <a:lnSpc>
                <a:spcPct val="100000"/>
              </a:lnSpc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</a:rPr>
              <a:t>www.wikipedia.org</a:t>
            </a:r>
            <a:endParaRPr/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371960" y="2169000"/>
            <a:ext cx="6399720" cy="80532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Your first language is the hardest</a:t>
            </a:r>
            <a:endParaRPr/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749520" y="1991880"/>
            <a:ext cx="7772040" cy="1159560"/>
          </a:xfrm>
          <a:prstGeom prst="rect">
            <a:avLst/>
          </a:prstGeom>
        </p:spPr>
        <p:txBody>
          <a:bodyPr anchor="ctr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4. Teaching Yourself</a:t>
            </a:r>
            <a:endParaRPr/>
          </a:p>
        </p:txBody>
      </p:sp>
    </p:spTree>
  </p:cSld>
  <p:timing>
    <p:tnLst>
      <p:par>
        <p:cTn dur="indefinite" id="9" nodeType="tmRoot" restart="never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14" name="Shape 4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2760" y="261000"/>
            <a:ext cx="6918480" cy="4621320"/>
          </a:xfrm>
          <a:prstGeom prst="rect">
            <a:avLst/>
          </a:prstGeom>
          <a:ln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1325520" y="1873080"/>
            <a:ext cx="6598440" cy="139752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</a:rPr>
              <a:t>Schools do not teach you how to teach yourself</a:t>
            </a:r>
            <a:endParaRPr/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325520" y="1873080"/>
            <a:ext cx="6598440" cy="139752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</a:rPr>
              <a:t>Self-teaching is an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</a:rPr>
              <a:t>unstated qualification</a:t>
            </a:r>
            <a:endParaRPr/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69" name="Shape 211"/>
          <p:cNvPicPr/>
          <p:nvPr/>
        </p:nvPicPr>
        <p:blipFill>
          <a:blip r:embed="rId1"/>
          <a:stretch>
            <a:fillRect/>
          </a:stretch>
        </p:blipFill>
        <p:spPr>
          <a:xfrm>
            <a:off x="1365480" y="151560"/>
            <a:ext cx="6412320" cy="4505760"/>
          </a:xfrm>
          <a:prstGeom prst="rect">
            <a:avLst/>
          </a:prstGeom>
          <a:ln>
            <a:noFill/>
          </a:ln>
        </p:spPr>
      </p:pic>
      <p:sp>
        <p:nvSpPr>
          <p:cNvPr id="170" name="CustomShape 1"/>
          <p:cNvSpPr/>
          <p:nvPr/>
        </p:nvSpPr>
        <p:spPr>
          <a:xfrm>
            <a:off x="5035680" y="4581360"/>
            <a:ext cx="2742480" cy="4762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r">
              <a:lnSpc>
                <a:spcPct val="100000"/>
              </a:lnSpc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</a:rPr>
              <a:t>www.codeeval.com</a:t>
            </a:r>
            <a:endParaRPr/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0"/>
            <a:ext cx="9143640" cy="514296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TextShape 2"/>
          <p:cNvSpPr txBox="1"/>
          <p:nvPr/>
        </p:nvSpPr>
        <p:spPr>
          <a:xfrm>
            <a:off x="457200" y="35280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Job Posting - Lockheed Martin</a:t>
            </a:r>
            <a:endParaRPr/>
          </a:p>
        </p:txBody>
      </p:sp>
      <p:sp>
        <p:nvSpPr>
          <p:cNvPr id="173" name="TextShape 3"/>
          <p:cNvSpPr txBox="1"/>
          <p:nvPr/>
        </p:nvSpPr>
        <p:spPr>
          <a:xfrm>
            <a:off x="457200" y="1923120"/>
            <a:ext cx="8229240" cy="25840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b="1" i="1" lang="en-US" sz="2000">
                <a:solidFill>
                  <a:srgbClr val="ffffff"/>
                </a:solidFill>
                <a:latin typeface="Arial"/>
                <a:ea typeface="Arial"/>
              </a:rPr>
              <a:t>Basic Qualifications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</a:rPr>
              <a:t>Bachelors degree from an accredited college in a related discipline. Significant experience with analog, digital, and mixed signal design, simulation, and </a:t>
            </a:r>
            <a:r>
              <a:rPr lang="en-US" sz="2000">
                <a:solidFill>
                  <a:srgbClr val="ffff00"/>
                </a:solidFill>
                <a:latin typeface="Arial"/>
                <a:ea typeface="Arial"/>
              </a:rPr>
              <a:t>PCB (printed board circuit) design and layout</a:t>
            </a:r>
            <a:r>
              <a:rPr lang="en-US" sz="2000">
                <a:solidFill>
                  <a:srgbClr val="ffffff"/>
                </a:solidFill>
                <a:latin typeface="Arial"/>
                <a:ea typeface="Arial"/>
              </a:rPr>
              <a:t>, … Excellent communication skills.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i="1" lang="en-US" sz="2000">
                <a:solidFill>
                  <a:srgbClr val="ffffff"/>
                </a:solidFill>
                <a:latin typeface="Arial"/>
                <a:ea typeface="Arial"/>
              </a:rPr>
              <a:t>Desired skills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00"/>
                </a:solidFill>
                <a:latin typeface="Arial"/>
                <a:ea typeface="Arial"/>
              </a:rPr>
              <a:t>Experience with MATLAB</a:t>
            </a:r>
            <a:r>
              <a:rPr lang="en-US" sz="2000">
                <a:solidFill>
                  <a:srgbClr val="ffffff"/>
                </a:solidFill>
                <a:latin typeface="Arial"/>
                <a:ea typeface="Arial"/>
              </a:rPr>
              <a:t>, … , </a:t>
            </a:r>
            <a:r>
              <a:rPr lang="en-US" sz="2000">
                <a:solidFill>
                  <a:srgbClr val="ffff00"/>
                </a:solidFill>
                <a:latin typeface="Arial"/>
                <a:ea typeface="Arial"/>
              </a:rPr>
              <a:t>Electro-optical products, Infrared sensor products</a:t>
            </a:r>
            <a:r>
              <a:rPr lang="en-US" sz="2000">
                <a:solidFill>
                  <a:srgbClr val="ffffff"/>
                </a:solidFill>
                <a:latin typeface="Arial"/>
                <a:ea typeface="Arial"/>
              </a:rPr>
              <a:t>, … 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74" name="CustomShape 4"/>
          <p:cNvSpPr/>
          <p:nvPr/>
        </p:nvSpPr>
        <p:spPr>
          <a:xfrm>
            <a:off x="457200" y="1286280"/>
            <a:ext cx="4149000" cy="48384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>
              <a:lnSpc>
                <a:spcPct val="100000"/>
              </a:lnSpc>
            </a:pPr>
            <a:r>
              <a:rPr b="1" lang="en-US" sz="2400" u="sng">
                <a:solidFill>
                  <a:srgbClr val="ffffff"/>
                </a:solidFill>
                <a:latin typeface="Arial"/>
                <a:ea typeface="Arial"/>
              </a:rPr>
              <a:t>Circuit Design Engineer Sr</a:t>
            </a:r>
            <a:endParaRPr/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How?</a:t>
            </a:r>
            <a:endParaRPr/>
          </a:p>
        </p:txBody>
      </p:sp>
      <p:sp>
        <p:nvSpPr>
          <p:cNvPr id="176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Pay attention!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Books (Amazon)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Free sites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25000"/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Friends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177" name="Shape 227"/>
          <p:cNvPicPr/>
          <p:nvPr/>
        </p:nvPicPr>
        <p:blipFill>
          <a:blip r:embed="rId1"/>
          <a:stretch>
            <a:fillRect/>
          </a:stretch>
        </p:blipFill>
        <p:spPr>
          <a:xfrm>
            <a:off x="5305320" y="1200240"/>
            <a:ext cx="2905560" cy="3283200"/>
          </a:xfrm>
          <a:prstGeom prst="rect">
            <a:avLst/>
          </a:prstGeom>
          <a:ln>
            <a:noFill/>
          </a:ln>
        </p:spPr>
      </p:pic>
      <p:sp>
        <p:nvSpPr>
          <p:cNvPr id="178" name="CustomShape 3"/>
          <p:cNvSpPr/>
          <p:nvPr/>
        </p:nvSpPr>
        <p:spPr>
          <a:xfrm>
            <a:off x="5468400" y="4483800"/>
            <a:ext cx="2742480" cy="4762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r">
              <a:lnSpc>
                <a:spcPct val="100000"/>
              </a:lnSpc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</a:rPr>
              <a:t>learn.sparkfun.com</a:t>
            </a:r>
            <a:endParaRPr/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371960" y="2169000"/>
            <a:ext cx="6399720" cy="80532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Learn how to teach yourself</a:t>
            </a:r>
            <a:endParaRPr/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749520" y="1991880"/>
            <a:ext cx="7772040" cy="1159560"/>
          </a:xfrm>
          <a:prstGeom prst="rect">
            <a:avLst/>
          </a:prstGeom>
        </p:spPr>
        <p:txBody>
          <a:bodyPr anchor="ctr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5. Right Brain Stuff</a:t>
            </a:r>
            <a:endParaRPr/>
          </a:p>
        </p:txBody>
      </p:sp>
    </p:spTree>
  </p:cSld>
  <p:timing>
    <p:tnLst>
      <p:par>
        <p:cTn dur="indefinite" id="11" nodeType="tmRoot" restart="never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4341960" y="4435920"/>
            <a:ext cx="3340440" cy="4762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r">
              <a:lnSpc>
                <a:spcPct val="100000"/>
              </a:lnSpc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</a:rPr>
              <a:t>msaelee.deviantart.com</a:t>
            </a:r>
            <a:endParaRPr/>
          </a:p>
        </p:txBody>
      </p:sp>
      <p:pic>
        <p:nvPicPr>
          <p:cNvPr descr="" id="182" name="Shape 244"/>
          <p:cNvPicPr/>
          <p:nvPr/>
        </p:nvPicPr>
        <p:blipFill>
          <a:blip r:embed="rId1"/>
          <a:stretch>
            <a:fillRect/>
          </a:stretch>
        </p:blipFill>
        <p:spPr>
          <a:xfrm>
            <a:off x="1461240" y="145440"/>
            <a:ext cx="6221160" cy="436608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83" name="Shape 249"/>
          <p:cNvPicPr/>
          <p:nvPr/>
        </p:nvPicPr>
        <p:blipFill>
          <a:blip r:embed="rId1"/>
          <a:stretch>
            <a:fillRect/>
          </a:stretch>
        </p:blipFill>
        <p:spPr>
          <a:xfrm>
            <a:off x="291960" y="164160"/>
            <a:ext cx="8559720" cy="481464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Pick a Creative Hobby</a:t>
            </a:r>
            <a:endParaRPr/>
          </a:p>
        </p:txBody>
      </p:sp>
      <p:sp>
        <p:nvSpPr>
          <p:cNvPr id="185" name="TextShape 2"/>
          <p:cNvSpPr txBox="1"/>
          <p:nvPr/>
        </p:nvSpPr>
        <p:spPr>
          <a:xfrm>
            <a:off x="2478960" y="1849680"/>
            <a:ext cx="2449440" cy="10360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Dance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86" name="CustomShape 3"/>
          <p:cNvSpPr/>
          <p:nvPr/>
        </p:nvSpPr>
        <p:spPr>
          <a:xfrm>
            <a:off x="3967200" y="3496680"/>
            <a:ext cx="3614040" cy="1182960"/>
          </a:xfrm>
          <a:prstGeom prst="rect">
            <a:avLst/>
          </a:prstGeom>
          <a:noFill/>
          <a:ln>
            <a:noFill/>
          </a:ln>
        </p:spPr>
        <p:txBody>
          <a:bodyPr anchor="ctr" bIns="91440" tIns="91440"/>
          <a:p>
            <a:pPr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Play an instrument</a:t>
            </a:r>
            <a:endParaRPr/>
          </a:p>
        </p:txBody>
      </p:sp>
      <p:sp>
        <p:nvSpPr>
          <p:cNvPr id="187" name="CustomShape 4"/>
          <p:cNvSpPr/>
          <p:nvPr/>
        </p:nvSpPr>
        <p:spPr>
          <a:xfrm>
            <a:off x="1047960" y="2780280"/>
            <a:ext cx="3092760" cy="1447560"/>
          </a:xfrm>
          <a:prstGeom prst="rect">
            <a:avLst/>
          </a:prstGeom>
          <a:noFill/>
          <a:ln>
            <a:noFill/>
          </a:ln>
        </p:spPr>
        <p:txBody>
          <a:bodyPr anchor="ctr" bIns="91440" tIns="91440"/>
          <a:p>
            <a:pPr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Write poetry</a:t>
            </a:r>
            <a:endParaRPr/>
          </a:p>
        </p:txBody>
      </p:sp>
      <p:sp>
        <p:nvSpPr>
          <p:cNvPr id="188" name="CustomShape 5"/>
          <p:cNvSpPr/>
          <p:nvPr/>
        </p:nvSpPr>
        <p:spPr>
          <a:xfrm>
            <a:off x="5282640" y="2143080"/>
            <a:ext cx="1852920" cy="857160"/>
          </a:xfrm>
          <a:prstGeom prst="rect">
            <a:avLst/>
          </a:prstGeom>
          <a:noFill/>
          <a:ln>
            <a:noFill/>
          </a:ln>
        </p:spPr>
        <p:txBody>
          <a:bodyPr anchor="ctr" bIns="91440" tIns="91440"/>
          <a:p>
            <a:pPr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Paint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4216680" y="567720"/>
            <a:ext cx="4563720" cy="40078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</a:rPr>
              <a:t>“</a:t>
            </a:r>
            <a:r>
              <a:rPr lang="en-US" sz="2800">
                <a:solidFill>
                  <a:srgbClr val="ffffff"/>
                </a:solidFill>
                <a:latin typeface="Arial"/>
                <a:ea typeface="Arial"/>
              </a:rPr>
              <a:t>The intuitive mind is a sacred gift and the rational mind is a faithful servant.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</a:rPr>
              <a:t>We have created a society that honors the servant and has forgotten the gift.”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</a:rPr>
              <a:t>                   </a:t>
            </a:r>
            <a:r>
              <a:rPr lang="en-US" sz="2800">
                <a:solidFill>
                  <a:srgbClr val="ffffff"/>
                </a:solidFill>
                <a:latin typeface="Arial"/>
                <a:ea typeface="Arial"/>
              </a:rPr>
              <a:t>- Albert Einstein</a:t>
            </a:r>
            <a:endParaRPr/>
          </a:p>
        </p:txBody>
      </p:sp>
      <p:pic>
        <p:nvPicPr>
          <p:cNvPr descr="" id="190" name="Shape 264"/>
          <p:cNvPicPr/>
          <p:nvPr/>
        </p:nvPicPr>
        <p:blipFill>
          <a:blip r:embed="rId1"/>
          <a:stretch>
            <a:fillRect/>
          </a:stretch>
        </p:blipFill>
        <p:spPr>
          <a:xfrm>
            <a:off x="757080" y="365040"/>
            <a:ext cx="3308760" cy="441324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371960" y="2169000"/>
            <a:ext cx="6399720" cy="80532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Nurture your creativity</a:t>
            </a:r>
            <a:endParaRPr/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749520" y="1991880"/>
            <a:ext cx="7772040" cy="1159560"/>
          </a:xfrm>
          <a:prstGeom prst="rect">
            <a:avLst/>
          </a:prstGeom>
        </p:spPr>
        <p:txBody>
          <a:bodyPr anchor="ctr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6. Move</a:t>
            </a:r>
            <a:endParaRPr/>
          </a:p>
        </p:txBody>
      </p:sp>
    </p:spTree>
  </p:cSld>
  <p:timing>
    <p:tnLst>
      <p:par>
        <p:cTn dur="indefinite" id="13" nodeType="tmRoot" restart="never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93" name="Shape 279"/>
          <p:cNvPicPr/>
          <p:nvPr/>
        </p:nvPicPr>
        <p:blipFill>
          <a:blip r:embed="rId1"/>
          <a:stretch>
            <a:fillRect/>
          </a:stretch>
        </p:blipFill>
        <p:spPr>
          <a:xfrm>
            <a:off x="1714680" y="976320"/>
            <a:ext cx="5714640" cy="3190680"/>
          </a:xfrm>
          <a:prstGeom prst="rect">
            <a:avLst/>
          </a:prstGeom>
          <a:ln>
            <a:noFill/>
          </a:ln>
        </p:spPr>
      </p:pic>
      <p:sp>
        <p:nvSpPr>
          <p:cNvPr id="194" name="CustomShape 1"/>
          <p:cNvSpPr/>
          <p:nvPr/>
        </p:nvSpPr>
        <p:spPr>
          <a:xfrm>
            <a:off x="4088880" y="4167360"/>
            <a:ext cx="3340440" cy="4762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r">
              <a:lnSpc>
                <a:spcPct val="100000"/>
              </a:lnSpc>
            </a:pPr>
            <a:r>
              <a:rPr i="1" lang="en-US" sz="1400">
                <a:solidFill>
                  <a:srgbClr val="ffffff"/>
                </a:solidFill>
                <a:latin typeface="Arial"/>
                <a:ea typeface="Arial"/>
              </a:rPr>
              <a:t>Source: tv.com</a:t>
            </a:r>
            <a:endParaRPr/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457200" y="1047600"/>
            <a:ext cx="509148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Less stress and anxiety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Helps mood and sleep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Improves memory and learning</a:t>
            </a:r>
            <a:endParaRPr/>
          </a:p>
        </p:txBody>
      </p:sp>
      <p:sp>
        <p:nvSpPr>
          <p:cNvPr id="196" name="TextShape 2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Plenty of Benefits</a:t>
            </a:r>
            <a:endParaRPr/>
          </a:p>
        </p:txBody>
      </p:sp>
      <p:pic>
        <p:nvPicPr>
          <p:cNvPr descr="" id="197" name="Shape 287"/>
          <p:cNvPicPr/>
          <p:nvPr/>
        </p:nvPicPr>
        <p:blipFill>
          <a:blip r:embed="rId1"/>
          <a:stretch>
            <a:fillRect/>
          </a:stretch>
        </p:blipFill>
        <p:spPr>
          <a:xfrm>
            <a:off x="5046120" y="1569960"/>
            <a:ext cx="3469680" cy="2227680"/>
          </a:xfrm>
          <a:prstGeom prst="rect">
            <a:avLst/>
          </a:prstGeom>
          <a:ln>
            <a:noFill/>
          </a:ln>
        </p:spPr>
      </p:pic>
      <p:sp>
        <p:nvSpPr>
          <p:cNvPr id="198" name="CustomShape 3"/>
          <p:cNvSpPr/>
          <p:nvPr/>
        </p:nvSpPr>
        <p:spPr>
          <a:xfrm>
            <a:off x="5110560" y="3716640"/>
            <a:ext cx="3340440" cy="4762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r">
              <a:lnSpc>
                <a:spcPct val="100000"/>
              </a:lnSpc>
            </a:pPr>
            <a:r>
              <a:rPr i="1" lang="en-US" sz="1400">
                <a:solidFill>
                  <a:srgbClr val="ffffff"/>
                </a:solidFill>
                <a:latin typeface="Arial"/>
                <a:ea typeface="Arial"/>
              </a:rPr>
              <a:t>Sanandros, wikipedia.org</a:t>
            </a:r>
            <a:endParaRPr/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1371960" y="2169000"/>
            <a:ext cx="6399720" cy="80532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Move your body</a:t>
            </a:r>
            <a:endParaRPr/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749520" y="1991880"/>
            <a:ext cx="7772040" cy="1159560"/>
          </a:xfrm>
          <a:prstGeom prst="rect">
            <a:avLst/>
          </a:prstGeom>
        </p:spPr>
        <p:txBody>
          <a:bodyPr anchor="ctr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7. Know Thyself</a:t>
            </a:r>
            <a:endParaRPr/>
          </a:p>
        </p:txBody>
      </p:sp>
    </p:spTree>
  </p:cSld>
  <p:timing>
    <p:tnLst>
      <p:par>
        <p:cTn dur="indefinite" id="15" nodeType="tmRoot" restart="never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371960" y="2169000"/>
            <a:ext cx="6399720" cy="80532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Mood affects the way we work</a:t>
            </a:r>
            <a:endParaRPr/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1898280" y="212040"/>
            <a:ext cx="5347440" cy="4719240"/>
          </a:xfrm>
          <a:prstGeom prst="rect">
            <a:avLst/>
          </a:prstGeom>
          <a:solidFill>
            <a:srgbClr val="f3f3f3"/>
          </a:solidFill>
          <a:ln w="19080">
            <a:solidFill>
              <a:srgbClr val="4c4c4c"/>
            </a:solidFill>
            <a:round/>
          </a:ln>
        </p:spPr>
      </p:sp>
      <p:pic>
        <p:nvPicPr>
          <p:cNvPr descr="" id="203" name="Shape 309"/>
          <p:cNvPicPr/>
          <p:nvPr/>
        </p:nvPicPr>
        <p:blipFill>
          <a:blip r:embed="rId1"/>
          <a:stretch>
            <a:fillRect/>
          </a:stretch>
        </p:blipFill>
        <p:spPr>
          <a:xfrm>
            <a:off x="2104560" y="295200"/>
            <a:ext cx="4934520" cy="4552920"/>
          </a:xfrm>
          <a:prstGeom prst="rect">
            <a:avLst/>
          </a:prstGeom>
          <a:ln>
            <a:noFill/>
          </a:ln>
        </p:spPr>
      </p:pic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371960" y="1686960"/>
            <a:ext cx="6399720" cy="176904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Measure of a person’s ability to perceive, control, evaluate, and express emotions</a:t>
            </a:r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1015200" y="1411200"/>
            <a:ext cx="7113600" cy="2320560"/>
          </a:xfrm>
          <a:prstGeom prst="rect">
            <a:avLst/>
          </a:prstGeom>
        </p:spPr>
        <p:txBody>
          <a:bodyPr anchor="ctr" bIns="91440" tIns="91440"/>
          <a:p>
            <a:pPr algn="ctr">
              <a:lnSpc>
                <a:spcPct val="100000"/>
              </a:lnSpc>
            </a:pPr>
            <a:r>
              <a:rPr b="1" lang="en-US" sz="4600">
                <a:solidFill>
                  <a:srgbClr val="ffffff"/>
                </a:solidFill>
                <a:latin typeface="Arial"/>
                <a:ea typeface="Arial"/>
              </a:rPr>
              <a:t>10 things I’m pretty sure I learned about engineering while working in industry</a:t>
            </a:r>
            <a:endParaRPr/>
          </a:p>
        </p:txBody>
      </p:sp>
    </p:spTree>
  </p:cSld>
  <p:timing>
    <p:tnLst>
      <p:par>
        <p:cTn dur="indefinite" id="1" nodeType="tmRoot" restart="never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05" name="Shape 319"/>
          <p:cNvPicPr/>
          <p:nvPr/>
        </p:nvPicPr>
        <p:blipFill>
          <a:blip r:embed="rId1"/>
          <a:stretch>
            <a:fillRect/>
          </a:stretch>
        </p:blipFill>
        <p:spPr>
          <a:xfrm>
            <a:off x="3359520" y="957600"/>
            <a:ext cx="2424600" cy="3075840"/>
          </a:xfrm>
          <a:prstGeom prst="rect">
            <a:avLst/>
          </a:prstGeom>
          <a:ln>
            <a:noFill/>
          </a:ln>
        </p:spPr>
      </p:pic>
      <p:sp>
        <p:nvSpPr>
          <p:cNvPr id="206" name="CustomShape 1"/>
          <p:cNvSpPr/>
          <p:nvPr/>
        </p:nvSpPr>
        <p:spPr>
          <a:xfrm>
            <a:off x="2559240" y="559080"/>
            <a:ext cx="4014000" cy="4014000"/>
          </a:xfrm>
          <a:prstGeom prst="noSmoking">
            <a:avLst>
              <a:gd fmla="val 1592" name="adj"/>
            </a:avLst>
          </a:prstGeom>
          <a:solidFill>
            <a:srgbClr val="ff3333"/>
          </a:solidFill>
          <a:ln>
            <a:noFill/>
          </a:ln>
        </p:spPr>
      </p:sp>
    </p:spTree>
  </p:cSld>
  <p:timing>
    <p:tnLst>
      <p:par>
        <p:cTn dur="indefinite" id="17" nodeType="tmRoot" restart="never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07" name="Shape 325"/>
          <p:cNvPicPr/>
          <p:nvPr/>
        </p:nvPicPr>
        <p:blipFill>
          <a:blip r:embed="rId1"/>
          <a:stretch>
            <a:fillRect/>
          </a:stretch>
        </p:blipFill>
        <p:spPr>
          <a:xfrm>
            <a:off x="2938320" y="370080"/>
            <a:ext cx="3267360" cy="4186080"/>
          </a:xfrm>
          <a:prstGeom prst="rect">
            <a:avLst/>
          </a:prstGeom>
          <a:ln>
            <a:noFill/>
          </a:ln>
        </p:spPr>
      </p:pic>
      <p:sp>
        <p:nvSpPr>
          <p:cNvPr id="208" name="CustomShape 1"/>
          <p:cNvSpPr/>
          <p:nvPr/>
        </p:nvSpPr>
        <p:spPr>
          <a:xfrm>
            <a:off x="3917520" y="4480560"/>
            <a:ext cx="2288160" cy="45972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r">
              <a:lnSpc>
                <a:spcPct val="100000"/>
              </a:lnSpc>
            </a:pPr>
            <a:r>
              <a:rPr lang="en-US" sz="1200" u="sng">
                <a:solidFill>
                  <a:srgbClr val="ffffff"/>
                </a:solidFill>
                <a:latin typeface="Arial"/>
                <a:ea typeface="Arial"/>
                <a:hlinkClick r:id="rId2"/>
              </a:rPr>
              <a:t>Ohadinbar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</a:rPr>
              <a:t>, wikipedia.org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g</a:t>
            </a:r>
            <a:endParaRPr/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Why should I care?</a:t>
            </a:r>
            <a:endParaRPr/>
          </a:p>
        </p:txBody>
      </p:sp>
      <p:sp>
        <p:nvSpPr>
          <p:cNvPr id="210" name="TextShape 2"/>
          <p:cNvSpPr txBox="1"/>
          <p:nvPr/>
        </p:nvSpPr>
        <p:spPr>
          <a:xfrm>
            <a:off x="1961640" y="1189440"/>
            <a:ext cx="522072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Interviewing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Asking for a promotion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Talking about designs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Working on a team</a:t>
            </a:r>
            <a:endParaRPr/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What should I do?</a:t>
            </a:r>
            <a:endParaRPr/>
          </a:p>
        </p:txBody>
      </p:sp>
      <p:sp>
        <p:nvSpPr>
          <p:cNvPr id="212" name="TextShape 2"/>
          <p:cNvSpPr txBox="1"/>
          <p:nvPr/>
        </p:nvSpPr>
        <p:spPr>
          <a:xfrm>
            <a:off x="457200" y="1200240"/>
            <a:ext cx="413460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How do you handle your feelings?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Read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See a therapist</a:t>
            </a:r>
            <a:endParaRPr/>
          </a:p>
        </p:txBody>
      </p:sp>
      <p:pic>
        <p:nvPicPr>
          <p:cNvPr descr="" id="213" name="Shape 339"/>
          <p:cNvPicPr/>
          <p:nvPr/>
        </p:nvPicPr>
        <p:blipFill>
          <a:blip r:embed="rId1"/>
          <a:stretch>
            <a:fillRect/>
          </a:stretch>
        </p:blipFill>
        <p:spPr>
          <a:xfrm>
            <a:off x="4717800" y="1708200"/>
            <a:ext cx="1495800" cy="235980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4607280" y="3992040"/>
            <a:ext cx="1682640" cy="4438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r"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</a:rPr>
              <a:t>www.roads.co</a:t>
            </a:r>
            <a:endParaRPr/>
          </a:p>
        </p:txBody>
      </p:sp>
      <p:pic>
        <p:nvPicPr>
          <p:cNvPr descr="" id="215" name="Shape 341"/>
          <p:cNvPicPr/>
          <p:nvPr/>
        </p:nvPicPr>
        <p:blipFill>
          <a:blip r:embed="rId2"/>
          <a:stretch>
            <a:fillRect/>
          </a:stretch>
        </p:blipFill>
        <p:spPr>
          <a:xfrm>
            <a:off x="6592320" y="1708200"/>
            <a:ext cx="1495800" cy="2322360"/>
          </a:xfrm>
          <a:prstGeom prst="rect">
            <a:avLst/>
          </a:prstGeom>
          <a:ln>
            <a:noFill/>
          </a:ln>
        </p:spPr>
      </p:pic>
      <p:sp>
        <p:nvSpPr>
          <p:cNvPr id="216" name="CustomShape 4"/>
          <p:cNvSpPr/>
          <p:nvPr/>
        </p:nvSpPr>
        <p:spPr>
          <a:xfrm>
            <a:off x="6514200" y="3954960"/>
            <a:ext cx="1682640" cy="4438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r"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</a:rPr>
              <a:t>www.goodreads.com</a:t>
            </a:r>
            <a:endParaRPr/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371960" y="2169000"/>
            <a:ext cx="6399720" cy="80532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Invest time in yourself</a:t>
            </a:r>
            <a:endParaRPr/>
          </a:p>
        </p:txBody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749520" y="1991880"/>
            <a:ext cx="7772040" cy="1159560"/>
          </a:xfrm>
          <a:prstGeom prst="rect">
            <a:avLst/>
          </a:prstGeom>
        </p:spPr>
        <p:txBody>
          <a:bodyPr anchor="ctr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8. Business and Marketing</a:t>
            </a:r>
            <a:endParaRPr/>
          </a:p>
        </p:txBody>
      </p:sp>
    </p:spTree>
  </p:cSld>
  <p:timing>
    <p:tnLst>
      <p:par>
        <p:cTn dur="indefinite" id="19" nodeType="tmRoot" restart="never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19" name="Shape 357"/>
          <p:cNvPicPr/>
          <p:nvPr/>
        </p:nvPicPr>
        <p:blipFill>
          <a:blip r:embed="rId1"/>
          <a:stretch>
            <a:fillRect/>
          </a:stretch>
        </p:blipFill>
        <p:spPr>
          <a:xfrm>
            <a:off x="2549520" y="600120"/>
            <a:ext cx="4044240" cy="3942720"/>
          </a:xfrm>
          <a:prstGeom prst="rect">
            <a:avLst/>
          </a:prstGeom>
          <a:ln>
            <a:noFill/>
          </a:ln>
        </p:spPr>
      </p:pic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20" name="Shape 362"/>
          <p:cNvPicPr/>
          <p:nvPr/>
        </p:nvPicPr>
        <p:blipFill>
          <a:blip r:embed="rId1"/>
          <a:stretch>
            <a:fillRect/>
          </a:stretch>
        </p:blipFill>
        <p:spPr>
          <a:xfrm>
            <a:off x="2549520" y="600120"/>
            <a:ext cx="4044240" cy="3942720"/>
          </a:xfrm>
          <a:prstGeom prst="rect">
            <a:avLst/>
          </a:prstGeom>
          <a:ln>
            <a:noFill/>
          </a:ln>
        </p:spPr>
      </p:pic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21" name="Shape 367"/>
          <p:cNvPicPr/>
          <p:nvPr/>
        </p:nvPicPr>
        <p:blipFill>
          <a:blip r:embed="rId1"/>
          <a:stretch>
            <a:fillRect/>
          </a:stretch>
        </p:blipFill>
        <p:spPr>
          <a:xfrm>
            <a:off x="2559960" y="600120"/>
            <a:ext cx="4024080" cy="3942720"/>
          </a:xfrm>
          <a:prstGeom prst="rect">
            <a:avLst/>
          </a:prstGeom>
          <a:ln>
            <a:noFill/>
          </a:ln>
        </p:spPr>
      </p:pic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2440080" y="1289520"/>
            <a:ext cx="4263840" cy="27021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23" name="CustomShape 2"/>
          <p:cNvSpPr/>
          <p:nvPr/>
        </p:nvSpPr>
        <p:spPr>
          <a:xfrm>
            <a:off x="3348720" y="2215080"/>
            <a:ext cx="516960" cy="516960"/>
          </a:xfrm>
          <a:prstGeom prst="smileyFace">
            <a:avLst>
              <a:gd fmla="val 4653" name="adj"/>
            </a:avLst>
          </a:prstGeom>
          <a:solidFill>
            <a:srgbClr val="ffd966"/>
          </a:solidFill>
          <a:ln w="19080">
            <a:solidFill>
              <a:srgbClr val="000000"/>
            </a:solidFill>
            <a:round/>
          </a:ln>
        </p:spPr>
      </p:sp>
      <p:sp>
        <p:nvSpPr>
          <p:cNvPr id="224" name="CustomShape 3"/>
          <p:cNvSpPr/>
          <p:nvPr/>
        </p:nvSpPr>
        <p:spPr>
          <a:xfrm>
            <a:off x="5095800" y="2112480"/>
            <a:ext cx="771840" cy="771840"/>
          </a:xfrm>
          <a:prstGeom prst="cube">
            <a:avLst>
              <a:gd fmla="val 25000" name="adj"/>
            </a:avLst>
          </a:prstGeom>
          <a:solidFill>
            <a:srgbClr val="434343"/>
          </a:solidFill>
          <a:ln w="19080">
            <a:solidFill>
              <a:srgbClr val="000000"/>
            </a:solidFill>
            <a:round/>
          </a:ln>
        </p:spPr>
      </p:sp>
      <p:sp>
        <p:nvSpPr>
          <p:cNvPr id="225" name="CustomShape 4"/>
          <p:cNvSpPr/>
          <p:nvPr/>
        </p:nvSpPr>
        <p:spPr>
          <a:xfrm>
            <a:off x="2917080" y="2879640"/>
            <a:ext cx="1379880" cy="47592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</a:rPr>
              <a:t>Marketing</a:t>
            </a:r>
            <a:endParaRPr/>
          </a:p>
        </p:txBody>
      </p:sp>
      <p:sp>
        <p:nvSpPr>
          <p:cNvPr id="226" name="CustomShape 5"/>
          <p:cNvSpPr/>
          <p:nvPr/>
        </p:nvSpPr>
        <p:spPr>
          <a:xfrm>
            <a:off x="4696560" y="3025080"/>
            <a:ext cx="1570680" cy="47592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</a:rPr>
              <a:t>Engineering</a:t>
            </a:r>
            <a:endParaRPr/>
          </a:p>
        </p:txBody>
      </p:sp>
      <p:sp>
        <p:nvSpPr>
          <p:cNvPr id="227" name="CustomShape 6"/>
          <p:cNvSpPr/>
          <p:nvPr/>
        </p:nvSpPr>
        <p:spPr>
          <a:xfrm>
            <a:off x="2531520" y="659520"/>
            <a:ext cx="4080600" cy="47592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</a:rPr>
              <a:t>Misconception #1</a:t>
            </a:r>
            <a:endParaRPr/>
          </a:p>
        </p:txBody>
      </p:sp>
      <p:sp>
        <p:nvSpPr>
          <p:cNvPr id="228" name="CustomShape 7"/>
          <p:cNvSpPr/>
          <p:nvPr/>
        </p:nvSpPr>
        <p:spPr>
          <a:xfrm>
            <a:off x="4104720" y="2557080"/>
            <a:ext cx="790920" cy="36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len="lg" type="triangle" w="lg"/>
          </a:ln>
        </p:spPr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749520" y="1991880"/>
            <a:ext cx="7772040" cy="1159560"/>
          </a:xfrm>
          <a:prstGeom prst="rect">
            <a:avLst/>
          </a:prstGeom>
        </p:spPr>
        <p:txBody>
          <a:bodyPr anchor="ctr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1. Soldering</a:t>
            </a:r>
            <a:endParaRPr/>
          </a:p>
        </p:txBody>
      </p:sp>
    </p:spTree>
  </p:cSld>
  <p:timing>
    <p:tnLst>
      <p:par>
        <p:cTn dur="indefinite" id="3" nodeType="tmRoot" restart="never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2531520" y="1046520"/>
            <a:ext cx="4080600" cy="47592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</a:rPr>
              <a:t>Misconception #2</a:t>
            </a:r>
            <a:endParaRPr/>
          </a:p>
        </p:txBody>
      </p:sp>
      <p:sp>
        <p:nvSpPr>
          <p:cNvPr id="230" name="CustomShape 2"/>
          <p:cNvSpPr/>
          <p:nvPr/>
        </p:nvSpPr>
        <p:spPr>
          <a:xfrm>
            <a:off x="1912320" y="2333520"/>
            <a:ext cx="5319000" cy="4762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If you build it, they will come</a:t>
            </a:r>
            <a:endParaRPr/>
          </a:p>
        </p:txBody>
      </p:sp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Fixes</a:t>
            </a:r>
            <a:endParaRPr/>
          </a:p>
        </p:txBody>
      </p:sp>
      <p:sp>
        <p:nvSpPr>
          <p:cNvPr id="232" name="TextShape 2"/>
          <p:cNvSpPr txBox="1"/>
          <p:nvPr/>
        </p:nvSpPr>
        <p:spPr>
          <a:xfrm>
            <a:off x="1417680" y="1422360"/>
            <a:ext cx="6308640" cy="347112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“</a:t>
            </a: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If you build it…” does not exist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Learn something about business</a:t>
            </a:r>
            <a:endParaRPr/>
          </a:p>
        </p:txBody>
      </p:sp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Where to Learn</a:t>
            </a:r>
            <a:endParaRPr/>
          </a:p>
        </p:txBody>
      </p:sp>
      <p:sp>
        <p:nvSpPr>
          <p:cNvPr id="234" name="TextShape 2"/>
          <p:cNvSpPr txBox="1"/>
          <p:nvPr/>
        </p:nvSpPr>
        <p:spPr>
          <a:xfrm>
            <a:off x="788760" y="1401120"/>
            <a:ext cx="3595320" cy="313020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Business class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Books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Blogs</a:t>
            </a:r>
            <a:endParaRPr/>
          </a:p>
        </p:txBody>
      </p:sp>
      <p:pic>
        <p:nvPicPr>
          <p:cNvPr descr="" id="235" name="Shape 397"/>
          <p:cNvPicPr/>
          <p:nvPr/>
        </p:nvPicPr>
        <p:blipFill>
          <a:blip r:embed="rId1"/>
          <a:stretch>
            <a:fillRect/>
          </a:stretch>
        </p:blipFill>
        <p:spPr>
          <a:xfrm>
            <a:off x="4384440" y="1558080"/>
            <a:ext cx="1751040" cy="266832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4478040" y="4150440"/>
            <a:ext cx="1657080" cy="3808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r"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</a:rPr>
              <a:t>trackmaven.com</a:t>
            </a:r>
            <a:endParaRPr/>
          </a:p>
        </p:txBody>
      </p:sp>
      <p:pic>
        <p:nvPicPr>
          <p:cNvPr descr="" id="237" name="Shape 399"/>
          <p:cNvPicPr/>
          <p:nvPr/>
        </p:nvPicPr>
        <p:blipFill>
          <a:blip r:embed="rId2"/>
          <a:stretch>
            <a:fillRect/>
          </a:stretch>
        </p:blipFill>
        <p:spPr>
          <a:xfrm>
            <a:off x="6405480" y="1558080"/>
            <a:ext cx="1751040" cy="2635200"/>
          </a:xfrm>
          <a:prstGeom prst="rect">
            <a:avLst/>
          </a:prstGeom>
          <a:ln>
            <a:noFill/>
          </a:ln>
        </p:spPr>
      </p:pic>
      <p:sp>
        <p:nvSpPr>
          <p:cNvPr id="238" name="CustomShape 4"/>
          <p:cNvSpPr/>
          <p:nvPr/>
        </p:nvSpPr>
        <p:spPr>
          <a:xfrm>
            <a:off x="6499080" y="4150440"/>
            <a:ext cx="1657080" cy="3808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r"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</a:rPr>
              <a:t>edcapaldi.com</a:t>
            </a:r>
            <a:endParaRPr/>
          </a:p>
        </p:txBody>
      </p:sp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1371960" y="2169000"/>
            <a:ext cx="6399720" cy="80532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Build business sense</a:t>
            </a:r>
            <a:endParaRPr/>
          </a:p>
        </p:txBody>
      </p:sp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749520" y="1991880"/>
            <a:ext cx="7772040" cy="1159560"/>
          </a:xfrm>
          <a:prstGeom prst="rect">
            <a:avLst/>
          </a:prstGeom>
        </p:spPr>
        <p:txBody>
          <a:bodyPr anchor="ctr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9. Public Speaking</a:t>
            </a:r>
            <a:endParaRPr/>
          </a:p>
        </p:txBody>
      </p:sp>
    </p:spTree>
  </p:cSld>
  <p:timing>
    <p:tnLst>
      <p:par>
        <p:cTn dur="indefinite" id="21" nodeType="tmRoot" restart="never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41" name="Shape 415"/>
          <p:cNvPicPr/>
          <p:nvPr/>
        </p:nvPicPr>
        <p:blipFill>
          <a:blip r:embed="rId1"/>
          <a:stretch>
            <a:fillRect/>
          </a:stretch>
        </p:blipFill>
        <p:spPr>
          <a:xfrm>
            <a:off x="2777040" y="107280"/>
            <a:ext cx="3589560" cy="4928760"/>
          </a:xfrm>
          <a:prstGeom prst="rect">
            <a:avLst/>
          </a:prstGeom>
          <a:ln>
            <a:noFill/>
          </a:ln>
        </p:spPr>
      </p:pic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42" name="Shape 420"/>
          <p:cNvPicPr/>
          <p:nvPr/>
        </p:nvPicPr>
        <p:blipFill>
          <a:blip r:embed="rId1"/>
          <a:stretch>
            <a:fillRect/>
          </a:stretch>
        </p:blipFill>
        <p:spPr>
          <a:xfrm>
            <a:off x="1704960" y="666720"/>
            <a:ext cx="5733720" cy="3809520"/>
          </a:xfrm>
          <a:prstGeom prst="rect">
            <a:avLst/>
          </a:prstGeom>
          <a:ln>
            <a:noFill/>
          </a:ln>
        </p:spPr>
      </p:pic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1371960" y="1927800"/>
            <a:ext cx="6399720" cy="1287720"/>
          </a:xfrm>
          <a:prstGeom prst="rect">
            <a:avLst/>
          </a:prstGeom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You will have to speak in front of a crowd at some point in your career</a:t>
            </a:r>
            <a:endParaRPr/>
          </a:p>
        </p:txBody>
      </p:sp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44" name="Shape 430"/>
          <p:cNvPicPr/>
          <p:nvPr/>
        </p:nvPicPr>
        <p:blipFill>
          <a:blip r:embed="rId1"/>
          <a:stretch>
            <a:fillRect/>
          </a:stretch>
        </p:blipFill>
        <p:spPr>
          <a:xfrm>
            <a:off x="1258560" y="86760"/>
            <a:ext cx="6626160" cy="4969440"/>
          </a:xfrm>
          <a:prstGeom prst="rect">
            <a:avLst/>
          </a:prstGeom>
          <a:ln>
            <a:noFill/>
          </a:ln>
        </p:spPr>
      </p:pic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1173240" y="2168280"/>
            <a:ext cx="6797160" cy="806760"/>
          </a:xfrm>
          <a:prstGeom prst="rect">
            <a:avLst/>
          </a:prstGeom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Public speaking is an underrated skill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17" name="Shape 59"/>
          <p:cNvPicPr/>
          <p:nvPr/>
        </p:nvPicPr>
        <p:blipFill>
          <a:blip r:embed="rId1"/>
          <a:stretch>
            <a:fillRect/>
          </a:stretch>
        </p:blipFill>
        <p:spPr>
          <a:xfrm>
            <a:off x="714240" y="0"/>
            <a:ext cx="7714800" cy="5143320"/>
          </a:xfrm>
          <a:prstGeom prst="rect">
            <a:avLst/>
          </a:prstGeom>
          <a:ln>
            <a:noFill/>
          </a:ln>
        </p:spPr>
      </p:pic>
    </p:spTree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46" name="Shape 440"/>
          <p:cNvPicPr/>
          <p:nvPr/>
        </p:nvPicPr>
        <p:blipFill>
          <a:blip r:embed="rId1"/>
          <a:stretch>
            <a:fillRect/>
          </a:stretch>
        </p:blipFill>
        <p:spPr>
          <a:xfrm>
            <a:off x="1523880" y="399960"/>
            <a:ext cx="6095520" cy="3428640"/>
          </a:xfrm>
          <a:prstGeom prst="rect">
            <a:avLst/>
          </a:prstGeom>
          <a:ln>
            <a:noFill/>
          </a:ln>
        </p:spPr>
      </p:pic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47" name="Shape 445"/>
          <p:cNvPicPr/>
          <p:nvPr/>
        </p:nvPicPr>
        <p:blipFill>
          <a:blip r:embed="rId1"/>
          <a:stretch>
            <a:fillRect/>
          </a:stretch>
        </p:blipFill>
        <p:spPr>
          <a:xfrm>
            <a:off x="2175480" y="582480"/>
            <a:ext cx="4793040" cy="3978000"/>
          </a:xfrm>
          <a:prstGeom prst="rect">
            <a:avLst/>
          </a:prstGeom>
          <a:ln>
            <a:noFill/>
          </a:ln>
        </p:spPr>
      </p:pic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1173240" y="2168280"/>
            <a:ext cx="6797160" cy="806760"/>
          </a:xfrm>
          <a:prstGeom prst="rect">
            <a:avLst/>
          </a:prstGeom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Find your voice</a:t>
            </a:r>
            <a:endParaRPr/>
          </a:p>
        </p:txBody>
      </p:sp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749520" y="1991880"/>
            <a:ext cx="7772040" cy="1159560"/>
          </a:xfrm>
          <a:prstGeom prst="rect">
            <a:avLst/>
          </a:prstGeom>
        </p:spPr>
        <p:txBody>
          <a:bodyPr anchor="ctr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10. Sharing is Caring</a:t>
            </a:r>
            <a:endParaRPr/>
          </a:p>
        </p:txBody>
      </p:sp>
    </p:spTree>
  </p:cSld>
  <p:timing>
    <p:tnLst>
      <p:par>
        <p:cTn dur="indefinite" id="23" nodeType="tmRoot" restart="never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50" name="Shape 460"/>
          <p:cNvPicPr/>
          <p:nvPr/>
        </p:nvPicPr>
        <p:blipFill>
          <a:blip r:embed="rId1"/>
          <a:stretch>
            <a:fillRect/>
          </a:stretch>
        </p:blipFill>
        <p:spPr>
          <a:xfrm>
            <a:off x="1717920" y="564840"/>
            <a:ext cx="5707440" cy="348660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2900880" y="4051800"/>
            <a:ext cx="3341520" cy="57132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Patent: US 4131919 A</a:t>
            </a:r>
            <a:endParaRPr/>
          </a:p>
        </p:txBody>
      </p:sp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52" name="Shape 466"/>
          <p:cNvPicPr/>
          <p:nvPr/>
        </p:nvPicPr>
        <p:blipFill>
          <a:blip r:embed="rId1"/>
          <a:stretch>
            <a:fillRect/>
          </a:stretch>
        </p:blipFill>
        <p:spPr>
          <a:xfrm>
            <a:off x="887040" y="261000"/>
            <a:ext cx="7369560" cy="4365000"/>
          </a:xfrm>
          <a:prstGeom prst="rect">
            <a:avLst/>
          </a:prstGeom>
          <a:ln>
            <a:noFill/>
          </a:ln>
        </p:spPr>
      </p:pic>
      <p:sp>
        <p:nvSpPr>
          <p:cNvPr id="253" name="CustomShape 1"/>
          <p:cNvSpPr/>
          <p:nvPr/>
        </p:nvSpPr>
        <p:spPr>
          <a:xfrm>
            <a:off x="872280" y="4626360"/>
            <a:ext cx="7399080" cy="4762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</a:rPr>
              <a:t>Year</a:t>
            </a:r>
            <a:endParaRPr/>
          </a:p>
        </p:txBody>
      </p:sp>
      <p:sp>
        <p:nvSpPr>
          <p:cNvPr id="254" name="CustomShape 2"/>
          <p:cNvSpPr/>
          <p:nvPr/>
        </p:nvSpPr>
        <p:spPr>
          <a:xfrm rot="16200000">
            <a:off x="6431400" y="2205720"/>
            <a:ext cx="4156920" cy="4762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</a:rPr>
              <a:t>Percentage Growth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55" name="CustomShape 3"/>
          <p:cNvSpPr/>
          <p:nvPr/>
        </p:nvSpPr>
        <p:spPr>
          <a:xfrm>
            <a:off x="5777280" y="4626360"/>
            <a:ext cx="2479320" cy="4762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r">
              <a:lnSpc>
                <a:spcPct val="100000"/>
              </a:lnSpc>
            </a:pPr>
            <a:r>
              <a:rPr i="1" lang="en-US" sz="1400">
                <a:solidFill>
                  <a:srgbClr val="ffffff"/>
                </a:solidFill>
                <a:latin typeface="Arial"/>
                <a:ea typeface="Arial"/>
              </a:rPr>
              <a:t>Source: google.com/finance</a:t>
            </a:r>
            <a:endParaRPr/>
          </a:p>
        </p:txBody>
      </p:sp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1173240" y="1904040"/>
            <a:ext cx="6797160" cy="1334880"/>
          </a:xfrm>
          <a:prstGeom prst="rect">
            <a:avLst/>
          </a:prstGeom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cccccc"/>
                </a:solidFill>
                <a:latin typeface="Arial"/>
                <a:ea typeface="Arial"/>
              </a:rPr>
              <a:t>The patent system is antiquated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cccccc"/>
                </a:solidFill>
                <a:latin typeface="Arial"/>
                <a:ea typeface="Arial"/>
              </a:rPr>
              <a:t>(at least in electronics)</a:t>
            </a:r>
            <a:endParaRPr/>
          </a:p>
        </p:txBody>
      </p:sp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2379240" y="1224360"/>
            <a:ext cx="4385160" cy="358740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Provide plans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Allow for modification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Able to be sold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Propagate license</a:t>
            </a:r>
            <a:endParaRPr/>
          </a:p>
        </p:txBody>
      </p:sp>
      <p:sp>
        <p:nvSpPr>
          <p:cNvPr id="258" name="TextShape 2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Open Source</a:t>
            </a:r>
            <a:endParaRPr/>
          </a:p>
        </p:txBody>
      </p:sp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59" name="Shape 485"/>
          <p:cNvPicPr/>
          <p:nvPr/>
        </p:nvPicPr>
        <p:blipFill>
          <a:blip r:embed="rId1"/>
          <a:stretch>
            <a:fillRect/>
          </a:stretch>
        </p:blipFill>
        <p:spPr>
          <a:xfrm>
            <a:off x="1496160" y="321120"/>
            <a:ext cx="7143120" cy="3992760"/>
          </a:xfrm>
          <a:prstGeom prst="rect">
            <a:avLst/>
          </a:prstGeom>
          <a:ln>
            <a:noFill/>
          </a:ln>
        </p:spPr>
      </p:pic>
      <p:sp>
        <p:nvSpPr>
          <p:cNvPr id="260" name="CustomShape 1"/>
          <p:cNvSpPr/>
          <p:nvPr/>
        </p:nvSpPr>
        <p:spPr>
          <a:xfrm>
            <a:off x="872280" y="4363200"/>
            <a:ext cx="7399080" cy="4762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</a:rPr>
              <a:t>Year</a:t>
            </a:r>
            <a:endParaRPr/>
          </a:p>
        </p:txBody>
      </p:sp>
      <p:sp>
        <p:nvSpPr>
          <p:cNvPr id="261" name="CustomShape 2"/>
          <p:cNvSpPr/>
          <p:nvPr/>
        </p:nvSpPr>
        <p:spPr>
          <a:xfrm>
            <a:off x="-74160" y="2079000"/>
            <a:ext cx="1646280" cy="4762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</a:rPr>
              <a:t>Repositories on GitHub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62" name="CustomShape 3"/>
          <p:cNvSpPr/>
          <p:nvPr/>
        </p:nvSpPr>
        <p:spPr>
          <a:xfrm>
            <a:off x="6858360" y="4286880"/>
            <a:ext cx="1780920" cy="4762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r">
              <a:lnSpc>
                <a:spcPct val="100000"/>
              </a:lnSpc>
            </a:pPr>
            <a:r>
              <a:rPr i="1" lang="en-US" sz="1400">
                <a:solidFill>
                  <a:srgbClr val="ffffff"/>
                </a:solidFill>
                <a:latin typeface="Arial"/>
                <a:ea typeface="Arial"/>
              </a:rPr>
              <a:t>github.com</a:t>
            </a:r>
            <a:endParaRPr/>
          </a:p>
        </p:txBody>
      </p:sp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63" name="Shape 493"/>
          <p:cNvPicPr/>
          <p:nvPr/>
        </p:nvPicPr>
        <p:blipFill>
          <a:blip r:embed="rId1"/>
          <a:stretch>
            <a:fillRect/>
          </a:stretch>
        </p:blipFill>
        <p:spPr>
          <a:xfrm>
            <a:off x="2712600" y="2113920"/>
            <a:ext cx="3276360" cy="1142640"/>
          </a:xfrm>
          <a:prstGeom prst="rect">
            <a:avLst/>
          </a:prstGeom>
          <a:ln>
            <a:noFill/>
          </a:ln>
        </p:spPr>
      </p:pic>
      <p:pic>
        <p:nvPicPr>
          <p:cNvPr descr="" id="264" name="Shape 494"/>
          <p:cNvPicPr/>
          <p:nvPr/>
        </p:nvPicPr>
        <p:blipFill>
          <a:blip r:embed="rId2"/>
          <a:stretch>
            <a:fillRect/>
          </a:stretch>
        </p:blipFill>
        <p:spPr>
          <a:xfrm>
            <a:off x="2562120" y="268560"/>
            <a:ext cx="3577320" cy="1618560"/>
          </a:xfrm>
          <a:prstGeom prst="rect">
            <a:avLst/>
          </a:prstGeom>
          <a:ln>
            <a:noFill/>
          </a:ln>
        </p:spPr>
      </p:pic>
      <p:pic>
        <p:nvPicPr>
          <p:cNvPr descr="" id="265" name="Shape 495"/>
          <p:cNvPicPr/>
          <p:nvPr/>
        </p:nvPicPr>
        <p:blipFill>
          <a:blip r:embed="rId3"/>
          <a:stretch>
            <a:fillRect/>
          </a:stretch>
        </p:blipFill>
        <p:spPr>
          <a:xfrm>
            <a:off x="2340720" y="3559320"/>
            <a:ext cx="4019760" cy="129024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18" name="Shape 64"/>
          <p:cNvPicPr/>
          <p:nvPr/>
        </p:nvPicPr>
        <p:blipFill>
          <a:blip r:embed="rId1"/>
          <a:stretch>
            <a:fillRect/>
          </a:stretch>
        </p:blipFill>
        <p:spPr>
          <a:xfrm>
            <a:off x="1714680" y="523800"/>
            <a:ext cx="5714640" cy="4095360"/>
          </a:xfrm>
          <a:prstGeom prst="rect">
            <a:avLst/>
          </a:prstGeom>
          <a:ln>
            <a:noFill/>
          </a:ln>
        </p:spPr>
      </p:pic>
    </p:spTree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66" name="Shape 500"/>
          <p:cNvPicPr/>
          <p:nvPr/>
        </p:nvPicPr>
        <p:blipFill>
          <a:blip r:embed="rId1"/>
          <a:stretch>
            <a:fillRect/>
          </a:stretch>
        </p:blipFill>
        <p:spPr>
          <a:xfrm>
            <a:off x="1726920" y="2508480"/>
            <a:ext cx="5689800" cy="2092680"/>
          </a:xfrm>
          <a:prstGeom prst="rect">
            <a:avLst/>
          </a:prstGeom>
          <a:ln>
            <a:noFill/>
          </a:ln>
        </p:spPr>
      </p:pic>
      <p:pic>
        <p:nvPicPr>
          <p:cNvPr descr="" id="267" name="Shape 501"/>
          <p:cNvPicPr/>
          <p:nvPr/>
        </p:nvPicPr>
        <p:blipFill>
          <a:blip r:embed="rId2"/>
          <a:stretch>
            <a:fillRect/>
          </a:stretch>
        </p:blipFill>
        <p:spPr>
          <a:xfrm>
            <a:off x="2033640" y="735480"/>
            <a:ext cx="5076000" cy="1973880"/>
          </a:xfrm>
          <a:prstGeom prst="rect">
            <a:avLst/>
          </a:prstGeom>
          <a:ln>
            <a:noFill/>
          </a:ln>
        </p:spPr>
      </p:pic>
    </p:spTree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68" name="Shape 506"/>
          <p:cNvPicPr/>
          <p:nvPr/>
        </p:nvPicPr>
        <p:blipFill>
          <a:blip r:embed="rId1"/>
          <a:stretch>
            <a:fillRect/>
          </a:stretch>
        </p:blipFill>
        <p:spPr>
          <a:xfrm>
            <a:off x="1714680" y="1143000"/>
            <a:ext cx="5714640" cy="2857320"/>
          </a:xfrm>
          <a:prstGeom prst="rect">
            <a:avLst/>
          </a:prstGeom>
          <a:ln>
            <a:noFill/>
          </a:ln>
        </p:spPr>
      </p:pic>
    </p:spTree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69" name="Shape 511"/>
          <p:cNvPicPr/>
          <p:nvPr/>
        </p:nvPicPr>
        <p:blipFill>
          <a:blip r:embed="rId1"/>
          <a:stretch>
            <a:fillRect/>
          </a:stretch>
        </p:blipFill>
        <p:spPr>
          <a:xfrm>
            <a:off x="1702080" y="343080"/>
            <a:ext cx="5739480" cy="4304520"/>
          </a:xfrm>
          <a:prstGeom prst="rect">
            <a:avLst/>
          </a:prstGeom>
          <a:ln>
            <a:noFill/>
          </a:ln>
        </p:spPr>
      </p:pic>
      <p:sp>
        <p:nvSpPr>
          <p:cNvPr id="270" name="CustomShape 1"/>
          <p:cNvSpPr/>
          <p:nvPr/>
        </p:nvSpPr>
        <p:spPr>
          <a:xfrm>
            <a:off x="5659200" y="3976200"/>
            <a:ext cx="1605960" cy="52704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</a:rPr>
              <a:t>OpenROV</a:t>
            </a:r>
            <a:endParaRPr/>
          </a:p>
        </p:txBody>
      </p:sp>
      <p:sp>
        <p:nvSpPr>
          <p:cNvPr id="271" name="CustomShape 2"/>
          <p:cNvSpPr/>
          <p:nvPr/>
        </p:nvSpPr>
        <p:spPr>
          <a:xfrm>
            <a:off x="4640040" y="4571640"/>
            <a:ext cx="2800080" cy="47628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r">
              <a:lnSpc>
                <a:spcPct val="100000"/>
              </a:lnSpc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</a:rPr>
              <a:t>startup88.com</a:t>
            </a:r>
            <a:endParaRPr/>
          </a:p>
        </p:txBody>
      </p:sp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72" name="Shape 518"/>
          <p:cNvPicPr/>
          <p:nvPr/>
        </p:nvPicPr>
        <p:blipFill>
          <a:blip r:embed="rId1"/>
          <a:stretch>
            <a:fillRect/>
          </a:stretch>
        </p:blipFill>
        <p:spPr>
          <a:xfrm>
            <a:off x="974160" y="268200"/>
            <a:ext cx="7195320" cy="4606560"/>
          </a:xfrm>
          <a:prstGeom prst="rect">
            <a:avLst/>
          </a:prstGeom>
          <a:ln>
            <a:noFill/>
          </a:ln>
        </p:spPr>
      </p:pic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457200" y="1851840"/>
            <a:ext cx="8229240" cy="1611720"/>
          </a:xfrm>
          <a:prstGeom prst="rect">
            <a:avLst/>
          </a:prstGeom>
        </p:spPr>
        <p:txBody>
          <a:bodyPr anchor="ctr" bIns="91440" tIns="91440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EDN Interview with Limor Fried (Adafruit) on starting</a:t>
            </a: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
</a:t>
            </a: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 your own electronics kit business</a:t>
            </a:r>
            <a:endParaRPr/>
          </a:p>
        </p:txBody>
      </p:sp>
      <p:sp>
        <p:nvSpPr>
          <p:cNvPr id="274" name="TextShape 2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Start Your Own Business</a:t>
            </a:r>
            <a:endParaRPr/>
          </a:p>
        </p:txBody>
      </p:sp>
    </p:spTree>
  </p:cSld>
  <p:timing>
    <p:tnLst>
      <p:par>
        <p:cTn dur="indefinite" id="25" nodeType="tmRoot" restart="never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1173240" y="2168280"/>
            <a:ext cx="6797160" cy="806760"/>
          </a:xfrm>
          <a:prstGeom prst="rect">
            <a:avLst/>
          </a:prstGeom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cccccc"/>
                </a:solidFill>
                <a:latin typeface="Arial"/>
                <a:ea typeface="Arial"/>
              </a:rPr>
              <a:t>Open source drives innovation</a:t>
            </a:r>
            <a:endParaRPr/>
          </a:p>
        </p:txBody>
      </p:sp>
    </p:spTree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457200" y="1200240"/>
            <a:ext cx="3679920" cy="289440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Soldering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CAD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Programming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Teaching Yourself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Right Brain Stuff</a:t>
            </a:r>
            <a:endParaRPr/>
          </a:p>
        </p:txBody>
      </p:sp>
      <p:sp>
        <p:nvSpPr>
          <p:cNvPr id="277" name="TextShape 2"/>
          <p:cNvSpPr txBox="1"/>
          <p:nvPr/>
        </p:nvSpPr>
        <p:spPr>
          <a:xfrm>
            <a:off x="4335840" y="1200240"/>
            <a:ext cx="4725360" cy="301500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Move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Know Thyself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Business &amp; Marketing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Public Speaking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Sharing is Caring</a:t>
            </a:r>
            <a:endParaRPr/>
          </a:p>
        </p:txBody>
      </p:sp>
    </p:spTree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5352120" y="3279600"/>
            <a:ext cx="3481560" cy="150336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shawnhymel.com</a:t>
            </a:r>
            <a:endParaRPr/>
          </a:p>
          <a:p>
            <a:pPr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@ShawnHymel</a:t>
            </a:r>
            <a:endParaRPr/>
          </a:p>
        </p:txBody>
      </p:sp>
      <p:pic>
        <p:nvPicPr>
          <p:cNvPr descr="" id="279" name="Shape 541"/>
          <p:cNvPicPr/>
          <p:nvPr/>
        </p:nvPicPr>
        <p:blipFill>
          <a:blip r:embed="rId1"/>
          <a:stretch>
            <a:fillRect/>
          </a:stretch>
        </p:blipFill>
        <p:spPr>
          <a:xfrm>
            <a:off x="4864680" y="4069800"/>
            <a:ext cx="410760" cy="332640"/>
          </a:xfrm>
          <a:prstGeom prst="rect">
            <a:avLst/>
          </a:prstGeom>
          <a:ln>
            <a:noFill/>
          </a:ln>
        </p:spPr>
      </p:pic>
      <p:pic>
        <p:nvPicPr>
          <p:cNvPr descr="" id="280" name="Shape 542"/>
          <p:cNvPicPr/>
          <p:nvPr/>
        </p:nvPicPr>
        <p:blipFill>
          <a:blip r:embed="rId2"/>
          <a:stretch>
            <a:fillRect/>
          </a:stretch>
        </p:blipFill>
        <p:spPr>
          <a:xfrm>
            <a:off x="4864680" y="3482280"/>
            <a:ext cx="410760" cy="415080"/>
          </a:xfrm>
          <a:prstGeom prst="rect">
            <a:avLst/>
          </a:prstGeom>
          <a:ln>
            <a:noFill/>
          </a:ln>
        </p:spPr>
      </p:pic>
      <p:sp>
        <p:nvSpPr>
          <p:cNvPr id="281" name="CustomShape 2"/>
          <p:cNvSpPr/>
          <p:nvPr/>
        </p:nvSpPr>
        <p:spPr>
          <a:xfrm>
            <a:off x="4864680" y="2611800"/>
            <a:ext cx="3018600" cy="69804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Contact me</a:t>
            </a:r>
            <a:endParaRPr/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457200" y="2233080"/>
            <a:ext cx="8229240" cy="67680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</a:rPr>
              <a:t>Engineers and Technicians</a:t>
            </a:r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